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3" r:id="rId2"/>
    <p:sldId id="272" r:id="rId3"/>
    <p:sldId id="277" r:id="rId4"/>
    <p:sldId id="278" r:id="rId5"/>
    <p:sldId id="280" r:id="rId6"/>
    <p:sldId id="281" r:id="rId7"/>
    <p:sldId id="279" r:id="rId8"/>
    <p:sldId id="282" r:id="rId9"/>
    <p:sldId id="285" r:id="rId10"/>
    <p:sldId id="286" r:id="rId11"/>
    <p:sldId id="287" r:id="rId12"/>
    <p:sldId id="289" r:id="rId13"/>
    <p:sldId id="290" r:id="rId14"/>
    <p:sldId id="271"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p:scale>
          <a:sx n="100" d="100"/>
          <a:sy n="100" d="100"/>
        </p:scale>
        <p:origin x="-210" y="-30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6C034E-E5A5-4ACC-A6CE-20A1D98914DE}"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fr-FR"/>
        </a:p>
      </dgm:t>
    </dgm:pt>
    <dgm:pt modelId="{69CDFA63-907C-4B2C-A11A-4E2976D1E056}">
      <dgm:prSet phldrT="[Texte]"/>
      <dgm:spPr/>
      <dgm:t>
        <a:bodyPr/>
        <a:lstStyle/>
        <a:p>
          <a:r>
            <a:rPr lang="en-US" b="1" noProof="0" dirty="0" smtClean="0"/>
            <a:t>OUTLINE OF PRESENTATION</a:t>
          </a:r>
          <a:endParaRPr lang="en-US" b="1" noProof="0" dirty="0"/>
        </a:p>
      </dgm:t>
    </dgm:pt>
    <dgm:pt modelId="{9C78FFA4-3061-4E17-A678-13076F6E895C}" type="parTrans" cxnId="{8E669487-6075-4728-A297-5EFC6F6797DC}">
      <dgm:prSet/>
      <dgm:spPr/>
      <dgm:t>
        <a:bodyPr/>
        <a:lstStyle/>
        <a:p>
          <a:endParaRPr lang="fr-FR"/>
        </a:p>
      </dgm:t>
    </dgm:pt>
    <dgm:pt modelId="{0CD6D375-B3BB-47D8-84FD-8297AD9769C6}" type="sibTrans" cxnId="{8E669487-6075-4728-A297-5EFC6F6797DC}">
      <dgm:prSet/>
      <dgm:spPr/>
      <dgm:t>
        <a:bodyPr/>
        <a:lstStyle/>
        <a:p>
          <a:endParaRPr lang="fr-FR"/>
        </a:p>
      </dgm:t>
    </dgm:pt>
    <dgm:pt modelId="{82C2F7DC-F287-419C-BECC-3D3F98A595A4}">
      <dgm:prSet phldrT="[Texte]"/>
      <dgm:spPr/>
      <dgm:t>
        <a:bodyPr/>
        <a:lstStyle/>
        <a:p>
          <a:r>
            <a:rPr lang="en-US" b="1" noProof="0" dirty="0" smtClean="0"/>
            <a:t>1. Some historical benchmarks</a:t>
          </a:r>
          <a:endParaRPr lang="en-US" b="1" noProof="0" dirty="0"/>
        </a:p>
      </dgm:t>
    </dgm:pt>
    <dgm:pt modelId="{E7B2EFC6-FD0B-441E-AC7E-5E7C06D9B4C2}" type="parTrans" cxnId="{9BA96A3B-2951-4922-8E9D-D90B52C2963F}">
      <dgm:prSet/>
      <dgm:spPr/>
      <dgm:t>
        <a:bodyPr/>
        <a:lstStyle/>
        <a:p>
          <a:endParaRPr lang="fr-FR"/>
        </a:p>
      </dgm:t>
    </dgm:pt>
    <dgm:pt modelId="{07F969DC-6638-4A8F-AEE7-F2DE0AAD26AC}" type="sibTrans" cxnId="{9BA96A3B-2951-4922-8E9D-D90B52C2963F}">
      <dgm:prSet/>
      <dgm:spPr/>
      <dgm:t>
        <a:bodyPr/>
        <a:lstStyle/>
        <a:p>
          <a:endParaRPr lang="fr-FR"/>
        </a:p>
      </dgm:t>
    </dgm:pt>
    <dgm:pt modelId="{58FC2384-086A-4CFC-B347-3BEBDB8B517B}">
      <dgm:prSet phldrT="[Texte]"/>
      <dgm:spPr/>
      <dgm:t>
        <a:bodyPr/>
        <a:lstStyle/>
        <a:p>
          <a:r>
            <a:rPr lang="en-US" b="1" noProof="0" dirty="0" smtClean="0"/>
            <a:t>2. Objectives sought by updating the transport strategy</a:t>
          </a:r>
          <a:endParaRPr lang="en-US" b="1" noProof="0" dirty="0"/>
        </a:p>
      </dgm:t>
    </dgm:pt>
    <dgm:pt modelId="{AABB8864-6BF9-4210-B7A9-3BD55BF8C609}" type="parTrans" cxnId="{482A1DC0-97A7-4EA1-A375-BA27BAB89798}">
      <dgm:prSet/>
      <dgm:spPr/>
      <dgm:t>
        <a:bodyPr/>
        <a:lstStyle/>
        <a:p>
          <a:endParaRPr lang="fr-FR"/>
        </a:p>
      </dgm:t>
    </dgm:pt>
    <dgm:pt modelId="{EFDE4219-E263-4D00-9FEE-0489A0A23FD6}" type="sibTrans" cxnId="{482A1DC0-97A7-4EA1-A375-BA27BAB89798}">
      <dgm:prSet/>
      <dgm:spPr/>
      <dgm:t>
        <a:bodyPr/>
        <a:lstStyle/>
        <a:p>
          <a:endParaRPr lang="fr-FR"/>
        </a:p>
      </dgm:t>
    </dgm:pt>
    <dgm:pt modelId="{8DABDFAB-DA53-4146-A362-7DC482DC6EAE}">
      <dgm:prSet phldrT="[Texte]"/>
      <dgm:spPr/>
      <dgm:t>
        <a:bodyPr/>
        <a:lstStyle/>
        <a:p>
          <a:r>
            <a:rPr lang="en-US" b="1" noProof="0" dirty="0" smtClean="0"/>
            <a:t>3. Methodological approach and implementation process</a:t>
          </a:r>
          <a:endParaRPr lang="en-US" noProof="0" dirty="0"/>
        </a:p>
      </dgm:t>
    </dgm:pt>
    <dgm:pt modelId="{5073B146-D76B-4157-897B-7103F3712E81}" type="parTrans" cxnId="{3272EECE-B700-4D59-9C10-23D9E207C39C}">
      <dgm:prSet/>
      <dgm:spPr/>
      <dgm:t>
        <a:bodyPr/>
        <a:lstStyle/>
        <a:p>
          <a:endParaRPr lang="fr-FR"/>
        </a:p>
      </dgm:t>
    </dgm:pt>
    <dgm:pt modelId="{81CD4142-908E-4B01-8A83-3CC1F7F0C824}" type="sibTrans" cxnId="{3272EECE-B700-4D59-9C10-23D9E207C39C}">
      <dgm:prSet/>
      <dgm:spPr/>
      <dgm:t>
        <a:bodyPr/>
        <a:lstStyle/>
        <a:p>
          <a:endParaRPr lang="fr-FR"/>
        </a:p>
      </dgm:t>
    </dgm:pt>
    <dgm:pt modelId="{2F63C5CB-AA52-4DF8-A379-31D1D44BA085}">
      <dgm:prSet phldrT="[Texte]"/>
      <dgm:spPr/>
      <dgm:t>
        <a:bodyPr/>
        <a:lstStyle/>
        <a:p>
          <a:r>
            <a:rPr lang="en-US" b="1" noProof="0" dirty="0" smtClean="0"/>
            <a:t>4. Ongoing formulation of the new strategy and donor roundtable</a:t>
          </a:r>
          <a:endParaRPr lang="en-US" b="1" noProof="0" dirty="0"/>
        </a:p>
      </dgm:t>
    </dgm:pt>
    <dgm:pt modelId="{726C766B-AF65-40DC-ABCB-8BC3AD5721C7}" type="parTrans" cxnId="{38E352EC-47D3-4F92-908F-9AC12DE605F8}">
      <dgm:prSet/>
      <dgm:spPr/>
      <dgm:t>
        <a:bodyPr/>
        <a:lstStyle/>
        <a:p>
          <a:endParaRPr lang="fr-FR"/>
        </a:p>
      </dgm:t>
    </dgm:pt>
    <dgm:pt modelId="{E4E34BA9-7BB6-4DD0-B152-28D7AE9B9892}" type="sibTrans" cxnId="{38E352EC-47D3-4F92-908F-9AC12DE605F8}">
      <dgm:prSet/>
      <dgm:spPr/>
      <dgm:t>
        <a:bodyPr/>
        <a:lstStyle/>
        <a:p>
          <a:endParaRPr lang="fr-FR"/>
        </a:p>
      </dgm:t>
    </dgm:pt>
    <dgm:pt modelId="{34703303-EBB1-4E28-B0C1-4EB087F9C494}" type="pres">
      <dgm:prSet presAssocID="{C96C034E-E5A5-4ACC-A6CE-20A1D98914DE}" presName="diagram" presStyleCnt="0">
        <dgm:presLayoutVars>
          <dgm:chMax val="1"/>
          <dgm:dir/>
          <dgm:animLvl val="ctr"/>
          <dgm:resizeHandles val="exact"/>
        </dgm:presLayoutVars>
      </dgm:prSet>
      <dgm:spPr/>
      <dgm:t>
        <a:bodyPr/>
        <a:lstStyle/>
        <a:p>
          <a:endParaRPr lang="fr-FR"/>
        </a:p>
      </dgm:t>
    </dgm:pt>
    <dgm:pt modelId="{0EE0B776-2BC7-4B27-AFB4-3925609AE0A2}" type="pres">
      <dgm:prSet presAssocID="{C96C034E-E5A5-4ACC-A6CE-20A1D98914DE}" presName="matrix" presStyleCnt="0"/>
      <dgm:spPr/>
    </dgm:pt>
    <dgm:pt modelId="{81322E19-2BCF-4E79-8085-A2B9370418AC}" type="pres">
      <dgm:prSet presAssocID="{C96C034E-E5A5-4ACC-A6CE-20A1D98914DE}" presName="tile1" presStyleLbl="node1" presStyleIdx="0" presStyleCnt="4"/>
      <dgm:spPr/>
      <dgm:t>
        <a:bodyPr/>
        <a:lstStyle/>
        <a:p>
          <a:endParaRPr lang="fr-FR"/>
        </a:p>
      </dgm:t>
    </dgm:pt>
    <dgm:pt modelId="{6BDA8DD8-C445-4D22-8833-6BC7BF8A7B29}" type="pres">
      <dgm:prSet presAssocID="{C96C034E-E5A5-4ACC-A6CE-20A1D98914DE}" presName="tile1text" presStyleLbl="node1" presStyleIdx="0" presStyleCnt="4">
        <dgm:presLayoutVars>
          <dgm:chMax val="0"/>
          <dgm:chPref val="0"/>
          <dgm:bulletEnabled val="1"/>
        </dgm:presLayoutVars>
      </dgm:prSet>
      <dgm:spPr/>
      <dgm:t>
        <a:bodyPr/>
        <a:lstStyle/>
        <a:p>
          <a:endParaRPr lang="fr-FR"/>
        </a:p>
      </dgm:t>
    </dgm:pt>
    <dgm:pt modelId="{2301B822-A30A-4A6D-96E7-6D58053DE528}" type="pres">
      <dgm:prSet presAssocID="{C96C034E-E5A5-4ACC-A6CE-20A1D98914DE}" presName="tile2" presStyleLbl="node1" presStyleIdx="1" presStyleCnt="4"/>
      <dgm:spPr/>
      <dgm:t>
        <a:bodyPr/>
        <a:lstStyle/>
        <a:p>
          <a:endParaRPr lang="fr-FR"/>
        </a:p>
      </dgm:t>
    </dgm:pt>
    <dgm:pt modelId="{C5348824-1612-4AF0-9E34-FA2F71ABA26E}" type="pres">
      <dgm:prSet presAssocID="{C96C034E-E5A5-4ACC-A6CE-20A1D98914DE}" presName="tile2text" presStyleLbl="node1" presStyleIdx="1" presStyleCnt="4">
        <dgm:presLayoutVars>
          <dgm:chMax val="0"/>
          <dgm:chPref val="0"/>
          <dgm:bulletEnabled val="1"/>
        </dgm:presLayoutVars>
      </dgm:prSet>
      <dgm:spPr/>
      <dgm:t>
        <a:bodyPr/>
        <a:lstStyle/>
        <a:p>
          <a:endParaRPr lang="fr-FR"/>
        </a:p>
      </dgm:t>
    </dgm:pt>
    <dgm:pt modelId="{D8D1933D-A550-474A-B046-141BF5B840EC}" type="pres">
      <dgm:prSet presAssocID="{C96C034E-E5A5-4ACC-A6CE-20A1D98914DE}" presName="tile3" presStyleLbl="node1" presStyleIdx="2" presStyleCnt="4"/>
      <dgm:spPr/>
      <dgm:t>
        <a:bodyPr/>
        <a:lstStyle/>
        <a:p>
          <a:endParaRPr lang="fr-FR"/>
        </a:p>
      </dgm:t>
    </dgm:pt>
    <dgm:pt modelId="{B234A421-29C9-41D6-90F1-411768DCAE01}" type="pres">
      <dgm:prSet presAssocID="{C96C034E-E5A5-4ACC-A6CE-20A1D98914DE}" presName="tile3text" presStyleLbl="node1" presStyleIdx="2" presStyleCnt="4">
        <dgm:presLayoutVars>
          <dgm:chMax val="0"/>
          <dgm:chPref val="0"/>
          <dgm:bulletEnabled val="1"/>
        </dgm:presLayoutVars>
      </dgm:prSet>
      <dgm:spPr/>
      <dgm:t>
        <a:bodyPr/>
        <a:lstStyle/>
        <a:p>
          <a:endParaRPr lang="fr-FR"/>
        </a:p>
      </dgm:t>
    </dgm:pt>
    <dgm:pt modelId="{243871BC-D3C8-4CEE-8CD2-A23BEAF8564C}" type="pres">
      <dgm:prSet presAssocID="{C96C034E-E5A5-4ACC-A6CE-20A1D98914DE}" presName="tile4" presStyleLbl="node1" presStyleIdx="3" presStyleCnt="4"/>
      <dgm:spPr/>
      <dgm:t>
        <a:bodyPr/>
        <a:lstStyle/>
        <a:p>
          <a:endParaRPr lang="fr-FR"/>
        </a:p>
      </dgm:t>
    </dgm:pt>
    <dgm:pt modelId="{F0521AA4-C2FE-4B54-9D5E-16B27E19BAD6}" type="pres">
      <dgm:prSet presAssocID="{C96C034E-E5A5-4ACC-A6CE-20A1D98914DE}" presName="tile4text" presStyleLbl="node1" presStyleIdx="3" presStyleCnt="4">
        <dgm:presLayoutVars>
          <dgm:chMax val="0"/>
          <dgm:chPref val="0"/>
          <dgm:bulletEnabled val="1"/>
        </dgm:presLayoutVars>
      </dgm:prSet>
      <dgm:spPr/>
      <dgm:t>
        <a:bodyPr/>
        <a:lstStyle/>
        <a:p>
          <a:endParaRPr lang="fr-FR"/>
        </a:p>
      </dgm:t>
    </dgm:pt>
    <dgm:pt modelId="{D575768F-7B16-4DE6-BDB1-EDCEB06A6CA5}" type="pres">
      <dgm:prSet presAssocID="{C96C034E-E5A5-4ACC-A6CE-20A1D98914DE}" presName="centerTile" presStyleLbl="fgShp" presStyleIdx="0" presStyleCnt="1">
        <dgm:presLayoutVars>
          <dgm:chMax val="0"/>
          <dgm:chPref val="0"/>
        </dgm:presLayoutVars>
      </dgm:prSet>
      <dgm:spPr/>
      <dgm:t>
        <a:bodyPr/>
        <a:lstStyle/>
        <a:p>
          <a:endParaRPr lang="fr-FR"/>
        </a:p>
      </dgm:t>
    </dgm:pt>
  </dgm:ptLst>
  <dgm:cxnLst>
    <dgm:cxn modelId="{C2F96721-7265-4F14-939C-755D2E523332}" type="presOf" srcId="{82C2F7DC-F287-419C-BECC-3D3F98A595A4}" destId="{81322E19-2BCF-4E79-8085-A2B9370418AC}" srcOrd="0" destOrd="0" presId="urn:microsoft.com/office/officeart/2005/8/layout/matrix1"/>
    <dgm:cxn modelId="{482A1DC0-97A7-4EA1-A375-BA27BAB89798}" srcId="{69CDFA63-907C-4B2C-A11A-4E2976D1E056}" destId="{58FC2384-086A-4CFC-B347-3BEBDB8B517B}" srcOrd="1" destOrd="0" parTransId="{AABB8864-6BF9-4210-B7A9-3BD55BF8C609}" sibTransId="{EFDE4219-E263-4D00-9FEE-0489A0A23FD6}"/>
    <dgm:cxn modelId="{16FA26AC-3CE2-4A21-A666-A528D95A40EB}" type="presOf" srcId="{69CDFA63-907C-4B2C-A11A-4E2976D1E056}" destId="{D575768F-7B16-4DE6-BDB1-EDCEB06A6CA5}" srcOrd="0" destOrd="0" presId="urn:microsoft.com/office/officeart/2005/8/layout/matrix1"/>
    <dgm:cxn modelId="{BCB7D2C3-5116-481C-ABDC-C1A7B6C843BF}" type="presOf" srcId="{C96C034E-E5A5-4ACC-A6CE-20A1D98914DE}" destId="{34703303-EBB1-4E28-B0C1-4EB087F9C494}" srcOrd="0" destOrd="0" presId="urn:microsoft.com/office/officeart/2005/8/layout/matrix1"/>
    <dgm:cxn modelId="{C53C8787-5355-4230-A150-B0F0E4F1BAAE}" type="presOf" srcId="{58FC2384-086A-4CFC-B347-3BEBDB8B517B}" destId="{C5348824-1612-4AF0-9E34-FA2F71ABA26E}" srcOrd="1" destOrd="0" presId="urn:microsoft.com/office/officeart/2005/8/layout/matrix1"/>
    <dgm:cxn modelId="{3272EECE-B700-4D59-9C10-23D9E207C39C}" srcId="{69CDFA63-907C-4B2C-A11A-4E2976D1E056}" destId="{8DABDFAB-DA53-4146-A362-7DC482DC6EAE}" srcOrd="2" destOrd="0" parTransId="{5073B146-D76B-4157-897B-7103F3712E81}" sibTransId="{81CD4142-908E-4B01-8A83-3CC1F7F0C824}"/>
    <dgm:cxn modelId="{A4254D35-74DA-4AE6-BC71-B137AAC4ADBD}" type="presOf" srcId="{2F63C5CB-AA52-4DF8-A379-31D1D44BA085}" destId="{F0521AA4-C2FE-4B54-9D5E-16B27E19BAD6}" srcOrd="1" destOrd="0" presId="urn:microsoft.com/office/officeart/2005/8/layout/matrix1"/>
    <dgm:cxn modelId="{9BA96A3B-2951-4922-8E9D-D90B52C2963F}" srcId="{69CDFA63-907C-4B2C-A11A-4E2976D1E056}" destId="{82C2F7DC-F287-419C-BECC-3D3F98A595A4}" srcOrd="0" destOrd="0" parTransId="{E7B2EFC6-FD0B-441E-AC7E-5E7C06D9B4C2}" sibTransId="{07F969DC-6638-4A8F-AEE7-F2DE0AAD26AC}"/>
    <dgm:cxn modelId="{38E352EC-47D3-4F92-908F-9AC12DE605F8}" srcId="{69CDFA63-907C-4B2C-A11A-4E2976D1E056}" destId="{2F63C5CB-AA52-4DF8-A379-31D1D44BA085}" srcOrd="3" destOrd="0" parTransId="{726C766B-AF65-40DC-ABCB-8BC3AD5721C7}" sibTransId="{E4E34BA9-7BB6-4DD0-B152-28D7AE9B9892}"/>
    <dgm:cxn modelId="{ED34EC08-34FC-43EB-A24C-30E7EF2A5123}" type="presOf" srcId="{58FC2384-086A-4CFC-B347-3BEBDB8B517B}" destId="{2301B822-A30A-4A6D-96E7-6D58053DE528}" srcOrd="0" destOrd="0" presId="urn:microsoft.com/office/officeart/2005/8/layout/matrix1"/>
    <dgm:cxn modelId="{8E669487-6075-4728-A297-5EFC6F6797DC}" srcId="{C96C034E-E5A5-4ACC-A6CE-20A1D98914DE}" destId="{69CDFA63-907C-4B2C-A11A-4E2976D1E056}" srcOrd="0" destOrd="0" parTransId="{9C78FFA4-3061-4E17-A678-13076F6E895C}" sibTransId="{0CD6D375-B3BB-47D8-84FD-8297AD9769C6}"/>
    <dgm:cxn modelId="{B07586E5-21C1-43C7-95DE-B21A12220EBC}" type="presOf" srcId="{8DABDFAB-DA53-4146-A362-7DC482DC6EAE}" destId="{B234A421-29C9-41D6-90F1-411768DCAE01}" srcOrd="1" destOrd="0" presId="urn:microsoft.com/office/officeart/2005/8/layout/matrix1"/>
    <dgm:cxn modelId="{AB82B32C-0845-4AB1-8480-FF48B11A606C}" type="presOf" srcId="{82C2F7DC-F287-419C-BECC-3D3F98A595A4}" destId="{6BDA8DD8-C445-4D22-8833-6BC7BF8A7B29}" srcOrd="1" destOrd="0" presId="urn:microsoft.com/office/officeart/2005/8/layout/matrix1"/>
    <dgm:cxn modelId="{B0264FFF-658A-4564-BF2D-99AD9EBE4081}" type="presOf" srcId="{8DABDFAB-DA53-4146-A362-7DC482DC6EAE}" destId="{D8D1933D-A550-474A-B046-141BF5B840EC}" srcOrd="0" destOrd="0" presId="urn:microsoft.com/office/officeart/2005/8/layout/matrix1"/>
    <dgm:cxn modelId="{637C8F68-81C0-41C3-BF59-C6E4EFA9CE12}" type="presOf" srcId="{2F63C5CB-AA52-4DF8-A379-31D1D44BA085}" destId="{243871BC-D3C8-4CEE-8CD2-A23BEAF8564C}" srcOrd="0" destOrd="0" presId="urn:microsoft.com/office/officeart/2005/8/layout/matrix1"/>
    <dgm:cxn modelId="{BAC01529-58F8-42B3-AE54-E05C93A3A3EC}" type="presParOf" srcId="{34703303-EBB1-4E28-B0C1-4EB087F9C494}" destId="{0EE0B776-2BC7-4B27-AFB4-3925609AE0A2}" srcOrd="0" destOrd="0" presId="urn:microsoft.com/office/officeart/2005/8/layout/matrix1"/>
    <dgm:cxn modelId="{F3B7B6F0-3FE4-4448-8A8E-6FB9E36B1A67}" type="presParOf" srcId="{0EE0B776-2BC7-4B27-AFB4-3925609AE0A2}" destId="{81322E19-2BCF-4E79-8085-A2B9370418AC}" srcOrd="0" destOrd="0" presId="urn:microsoft.com/office/officeart/2005/8/layout/matrix1"/>
    <dgm:cxn modelId="{366ED546-1DFE-42A1-9F36-6B75F206CEE1}" type="presParOf" srcId="{0EE0B776-2BC7-4B27-AFB4-3925609AE0A2}" destId="{6BDA8DD8-C445-4D22-8833-6BC7BF8A7B29}" srcOrd="1" destOrd="0" presId="urn:microsoft.com/office/officeart/2005/8/layout/matrix1"/>
    <dgm:cxn modelId="{1F664366-6914-41D0-ABD1-29D167E0D424}" type="presParOf" srcId="{0EE0B776-2BC7-4B27-AFB4-3925609AE0A2}" destId="{2301B822-A30A-4A6D-96E7-6D58053DE528}" srcOrd="2" destOrd="0" presId="urn:microsoft.com/office/officeart/2005/8/layout/matrix1"/>
    <dgm:cxn modelId="{31F6EE75-0C76-4CC8-8833-F5D91F11C03F}" type="presParOf" srcId="{0EE0B776-2BC7-4B27-AFB4-3925609AE0A2}" destId="{C5348824-1612-4AF0-9E34-FA2F71ABA26E}" srcOrd="3" destOrd="0" presId="urn:microsoft.com/office/officeart/2005/8/layout/matrix1"/>
    <dgm:cxn modelId="{A92A01F1-02E1-40BA-BD8B-13FFC24EF226}" type="presParOf" srcId="{0EE0B776-2BC7-4B27-AFB4-3925609AE0A2}" destId="{D8D1933D-A550-474A-B046-141BF5B840EC}" srcOrd="4" destOrd="0" presId="urn:microsoft.com/office/officeart/2005/8/layout/matrix1"/>
    <dgm:cxn modelId="{1D58C688-5AF9-4517-BBE6-4C0C3039ED1B}" type="presParOf" srcId="{0EE0B776-2BC7-4B27-AFB4-3925609AE0A2}" destId="{B234A421-29C9-41D6-90F1-411768DCAE01}" srcOrd="5" destOrd="0" presId="urn:microsoft.com/office/officeart/2005/8/layout/matrix1"/>
    <dgm:cxn modelId="{474F479C-16F2-4046-AD27-9125ED9467E4}" type="presParOf" srcId="{0EE0B776-2BC7-4B27-AFB4-3925609AE0A2}" destId="{243871BC-D3C8-4CEE-8CD2-A23BEAF8564C}" srcOrd="6" destOrd="0" presId="urn:microsoft.com/office/officeart/2005/8/layout/matrix1"/>
    <dgm:cxn modelId="{DF14C6B4-9238-42BF-89BF-B453AEDCF901}" type="presParOf" srcId="{0EE0B776-2BC7-4B27-AFB4-3925609AE0A2}" destId="{F0521AA4-C2FE-4B54-9D5E-16B27E19BAD6}" srcOrd="7" destOrd="0" presId="urn:microsoft.com/office/officeart/2005/8/layout/matrix1"/>
    <dgm:cxn modelId="{B9076BA1-4416-4800-BDEE-2BE85B69E23E}" type="presParOf" srcId="{34703303-EBB1-4E28-B0C1-4EB087F9C494}" destId="{D575768F-7B16-4DE6-BDB1-EDCEB06A6CA5}"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F11508C-BB49-4C2C-A11B-4F039D23ECA0}" type="doc">
      <dgm:prSet loTypeId="urn:microsoft.com/office/officeart/2005/8/layout/target2" loCatId="relationship" qsTypeId="urn:microsoft.com/office/officeart/2005/8/quickstyle/simple1" qsCatId="simple" csTypeId="urn:microsoft.com/office/officeart/2005/8/colors/accent1_4" csCatId="accent1" phldr="1"/>
      <dgm:spPr/>
      <dgm:t>
        <a:bodyPr/>
        <a:lstStyle/>
        <a:p>
          <a:endParaRPr lang="fr-FR"/>
        </a:p>
      </dgm:t>
    </dgm:pt>
    <dgm:pt modelId="{B44A1013-ABD2-4455-9F43-C8B76C8D3A82}">
      <dgm:prSet phldrT="[Texte]" custT="1">
        <dgm:style>
          <a:lnRef idx="0">
            <a:schemeClr val="accent1"/>
          </a:lnRef>
          <a:fillRef idx="3">
            <a:schemeClr val="accent1"/>
          </a:fillRef>
          <a:effectRef idx="3">
            <a:schemeClr val="accent1"/>
          </a:effectRef>
          <a:fontRef idx="minor">
            <a:schemeClr val="lt1"/>
          </a:fontRef>
        </dgm:style>
      </dgm:prSet>
      <dgm:spPr/>
      <dgm:t>
        <a:bodyPr/>
        <a:lstStyle/>
        <a:p>
          <a:pPr algn="l"/>
          <a:r>
            <a:rPr lang="en-US" sz="2400" b="1" noProof="0" dirty="0" smtClean="0"/>
            <a:t>STAGE 2: DRAFTING OF TORs and RECRUITMENT OF CONSULTANT</a:t>
          </a:r>
        </a:p>
        <a:p>
          <a:pPr algn="l"/>
          <a:endParaRPr lang="en-US" sz="2400" b="1" noProof="0" dirty="0"/>
        </a:p>
      </dgm:t>
    </dgm:pt>
    <dgm:pt modelId="{8601F94B-9CC3-45C7-90AE-B119570EF105}" type="parTrans" cxnId="{CF402BB9-584C-4223-8843-18D6A981F5BC}">
      <dgm:prSet/>
      <dgm:spPr/>
      <dgm:t>
        <a:bodyPr/>
        <a:lstStyle/>
        <a:p>
          <a:endParaRPr lang="fr-FR"/>
        </a:p>
      </dgm:t>
    </dgm:pt>
    <dgm:pt modelId="{B32B929D-AE68-406E-ACEC-D2E49FD8F229}" type="sibTrans" cxnId="{CF402BB9-584C-4223-8843-18D6A981F5BC}">
      <dgm:prSet/>
      <dgm:spPr/>
      <dgm:t>
        <a:bodyPr/>
        <a:lstStyle/>
        <a:p>
          <a:endParaRPr lang="fr-FR"/>
        </a:p>
      </dgm:t>
    </dgm:pt>
    <dgm:pt modelId="{9302F502-E98F-467B-9482-1A6BD007216E}" type="pres">
      <dgm:prSet presAssocID="{7F11508C-BB49-4C2C-A11B-4F039D23ECA0}" presName="Name0" presStyleCnt="0">
        <dgm:presLayoutVars>
          <dgm:chMax val="3"/>
          <dgm:chPref val="1"/>
          <dgm:dir/>
          <dgm:animLvl val="lvl"/>
          <dgm:resizeHandles/>
        </dgm:presLayoutVars>
      </dgm:prSet>
      <dgm:spPr/>
      <dgm:t>
        <a:bodyPr/>
        <a:lstStyle/>
        <a:p>
          <a:endParaRPr lang="fr-FR"/>
        </a:p>
      </dgm:t>
    </dgm:pt>
    <dgm:pt modelId="{D22B3B71-D0C1-4C50-9E6F-D4EE2962D52B}" type="pres">
      <dgm:prSet presAssocID="{7F11508C-BB49-4C2C-A11B-4F039D23ECA0}" presName="outerBox" presStyleCnt="0"/>
      <dgm:spPr/>
    </dgm:pt>
    <dgm:pt modelId="{BA8C7568-4139-4D60-8AE5-AF19FE2E5770}" type="pres">
      <dgm:prSet presAssocID="{7F11508C-BB49-4C2C-A11B-4F039D23ECA0}" presName="outerBoxParent" presStyleLbl="node1" presStyleIdx="0" presStyleCnt="1" custLinFactNeighborY="2817"/>
      <dgm:spPr/>
      <dgm:t>
        <a:bodyPr/>
        <a:lstStyle/>
        <a:p>
          <a:endParaRPr lang="fr-FR"/>
        </a:p>
      </dgm:t>
    </dgm:pt>
    <dgm:pt modelId="{7CC4E05A-A342-4FA3-9FE3-EF7A09E32541}" type="pres">
      <dgm:prSet presAssocID="{7F11508C-BB49-4C2C-A11B-4F039D23ECA0}" presName="outerBoxChildren" presStyleCnt="0"/>
      <dgm:spPr/>
    </dgm:pt>
  </dgm:ptLst>
  <dgm:cxnLst>
    <dgm:cxn modelId="{5D11DCBF-1109-4FD0-85E3-9AE4AE242FA7}" type="presOf" srcId="{B44A1013-ABD2-4455-9F43-C8B76C8D3A82}" destId="{BA8C7568-4139-4D60-8AE5-AF19FE2E5770}" srcOrd="0" destOrd="0" presId="urn:microsoft.com/office/officeart/2005/8/layout/target2"/>
    <dgm:cxn modelId="{CF402BB9-584C-4223-8843-18D6A981F5BC}" srcId="{7F11508C-BB49-4C2C-A11B-4F039D23ECA0}" destId="{B44A1013-ABD2-4455-9F43-C8B76C8D3A82}" srcOrd="0" destOrd="0" parTransId="{8601F94B-9CC3-45C7-90AE-B119570EF105}" sibTransId="{B32B929D-AE68-406E-ACEC-D2E49FD8F229}"/>
    <dgm:cxn modelId="{C5FB250D-8414-4820-8AFF-1ACA63B66FA3}" type="presOf" srcId="{7F11508C-BB49-4C2C-A11B-4F039D23ECA0}" destId="{9302F502-E98F-467B-9482-1A6BD007216E}" srcOrd="0" destOrd="0" presId="urn:microsoft.com/office/officeart/2005/8/layout/target2"/>
    <dgm:cxn modelId="{CA62923D-CF66-4E8B-B376-7DE131B1B7D7}" type="presParOf" srcId="{9302F502-E98F-467B-9482-1A6BD007216E}" destId="{D22B3B71-D0C1-4C50-9E6F-D4EE2962D52B}" srcOrd="0" destOrd="0" presId="urn:microsoft.com/office/officeart/2005/8/layout/target2"/>
    <dgm:cxn modelId="{5204299D-FA5C-4538-8D6B-2CFDCB9FC480}" type="presParOf" srcId="{D22B3B71-D0C1-4C50-9E6F-D4EE2962D52B}" destId="{BA8C7568-4139-4D60-8AE5-AF19FE2E5770}" srcOrd="0" destOrd="0" presId="urn:microsoft.com/office/officeart/2005/8/layout/target2"/>
    <dgm:cxn modelId="{237BD006-1EB1-4539-AB77-01ECE1863A6C}" type="presParOf" srcId="{D22B3B71-D0C1-4C50-9E6F-D4EE2962D52B}" destId="{7CC4E05A-A342-4FA3-9FE3-EF7A09E32541}" srcOrd="1" destOrd="0" presId="urn:microsoft.com/office/officeart/2005/8/layout/targe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29ECCE0-A783-4FB9-91F0-7B9F5C67E836}"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fr-FR"/>
        </a:p>
      </dgm:t>
    </dgm:pt>
    <dgm:pt modelId="{79C84E88-CF32-4652-A6D0-41423EA2FF66}">
      <dgm:prSet phldrT="[Texte]" custT="1"/>
      <dgm:spPr/>
      <dgm:t>
        <a:bodyPr/>
        <a:lstStyle/>
        <a:p>
          <a:pPr algn="l"/>
          <a:r>
            <a:rPr lang="en-US" sz="2400" b="1" noProof="0" dirty="0" smtClean="0"/>
            <a:t>CONDUCT OF STUDY: </a:t>
          </a:r>
          <a:r>
            <a:rPr lang="en-US" sz="2400" b="1" noProof="0" dirty="0" smtClean="0">
              <a:solidFill>
                <a:schemeClr val="tx1"/>
              </a:solidFill>
            </a:rPr>
            <a:t>Three (3) major stages</a:t>
          </a:r>
          <a:r>
            <a:rPr lang="en-US" sz="2000" b="1" noProof="0" dirty="0" smtClean="0"/>
            <a:t> </a:t>
          </a:r>
          <a:endParaRPr lang="en-US" sz="2000" noProof="0" dirty="0"/>
        </a:p>
      </dgm:t>
    </dgm:pt>
    <dgm:pt modelId="{73FA7ACA-C39F-4453-A0DB-6479739E25A9}" type="parTrans" cxnId="{7FE34B67-83C7-4A99-9A42-11AB8E5888A7}">
      <dgm:prSet/>
      <dgm:spPr/>
      <dgm:t>
        <a:bodyPr/>
        <a:lstStyle/>
        <a:p>
          <a:endParaRPr lang="fr-FR"/>
        </a:p>
      </dgm:t>
    </dgm:pt>
    <dgm:pt modelId="{D455909D-98DE-4E6F-8A92-B20CC33F6961}" type="sibTrans" cxnId="{7FE34B67-83C7-4A99-9A42-11AB8E5888A7}">
      <dgm:prSet/>
      <dgm:spPr/>
      <dgm:t>
        <a:bodyPr/>
        <a:lstStyle/>
        <a:p>
          <a:endParaRPr lang="fr-FR"/>
        </a:p>
      </dgm:t>
    </dgm:pt>
    <dgm:pt modelId="{BC530001-A1F5-4111-BFBA-DA8097FBA325}">
      <dgm:prSet phldrT="[Texte]" custT="1">
        <dgm:style>
          <a:lnRef idx="1">
            <a:schemeClr val="accent2"/>
          </a:lnRef>
          <a:fillRef idx="2">
            <a:schemeClr val="accent2"/>
          </a:fillRef>
          <a:effectRef idx="1">
            <a:schemeClr val="accent2"/>
          </a:effectRef>
          <a:fontRef idx="minor">
            <a:schemeClr val="dk1"/>
          </a:fontRef>
        </dgm:style>
      </dgm:prSet>
      <dgm:spPr/>
      <dgm:t>
        <a:bodyPr/>
        <a:lstStyle/>
        <a:p>
          <a:pPr algn="l"/>
          <a:r>
            <a:rPr lang="en-US" sz="1800" b="1" noProof="0" dirty="0" smtClean="0"/>
            <a:t>Stage 1:	Diagnostic stock-taking of current strategy: status report, exhaustive assessment of implementation of ten-year strategy (2000-2010) by subsector in terms of sectoral reforms and investments, and definition of proposals for new strategic objectives</a:t>
          </a:r>
          <a:endParaRPr lang="en-US" sz="1800" b="1" noProof="0" dirty="0"/>
        </a:p>
      </dgm:t>
    </dgm:pt>
    <dgm:pt modelId="{8997BE26-0548-4CC5-8947-310ED50CCB10}" type="parTrans" cxnId="{B19B68A0-0C4D-4222-A2BB-A759F43478CA}">
      <dgm:prSet/>
      <dgm:spPr/>
      <dgm:t>
        <a:bodyPr/>
        <a:lstStyle/>
        <a:p>
          <a:endParaRPr lang="fr-FR"/>
        </a:p>
      </dgm:t>
    </dgm:pt>
    <dgm:pt modelId="{7C52E163-AED3-4799-AAEF-2BB38DFAD04B}" type="sibTrans" cxnId="{B19B68A0-0C4D-4222-A2BB-A759F43478CA}">
      <dgm:prSet/>
      <dgm:spPr/>
      <dgm:t>
        <a:bodyPr/>
        <a:lstStyle/>
        <a:p>
          <a:endParaRPr lang="fr-FR"/>
        </a:p>
      </dgm:t>
    </dgm:pt>
    <dgm:pt modelId="{32AF370C-AD19-4742-8BB1-786FBDBD8215}">
      <dgm:prSet phldrT="[Texte]" custT="1">
        <dgm:style>
          <a:lnRef idx="1">
            <a:schemeClr val="accent3"/>
          </a:lnRef>
          <a:fillRef idx="2">
            <a:schemeClr val="accent3"/>
          </a:fillRef>
          <a:effectRef idx="1">
            <a:schemeClr val="accent3"/>
          </a:effectRef>
          <a:fontRef idx="minor">
            <a:schemeClr val="dk1"/>
          </a:fontRef>
        </dgm:style>
      </dgm:prSet>
      <dgm:spPr/>
      <dgm:t>
        <a:bodyPr/>
        <a:lstStyle/>
        <a:p>
          <a:pPr algn="l"/>
          <a:r>
            <a:rPr lang="en-US" sz="1800" b="1" noProof="0" dirty="0" smtClean="0"/>
            <a:t>Stage 2:	Formulation of the new transport sector development strategy in keeping with the SNAT, the SCADD, the MDGs, the Framework Law on Decentralization, the framework law on land transport, the effort to combat highway overloading, the facilitation of trade, and the cross-cutting issues.</a:t>
          </a:r>
          <a:endParaRPr lang="en-US" sz="1600" b="1" noProof="0" dirty="0"/>
        </a:p>
      </dgm:t>
    </dgm:pt>
    <dgm:pt modelId="{1FDF8171-91D5-4346-AF85-BFA6D06C73E4}" type="parTrans" cxnId="{2DA593DD-1644-4947-9748-66D65CBD7C85}">
      <dgm:prSet/>
      <dgm:spPr/>
      <dgm:t>
        <a:bodyPr/>
        <a:lstStyle/>
        <a:p>
          <a:endParaRPr lang="fr-FR"/>
        </a:p>
      </dgm:t>
    </dgm:pt>
    <dgm:pt modelId="{7E174BB1-9489-4AC4-BBB1-9545765B9246}" type="sibTrans" cxnId="{2DA593DD-1644-4947-9748-66D65CBD7C85}">
      <dgm:prSet/>
      <dgm:spPr/>
      <dgm:t>
        <a:bodyPr/>
        <a:lstStyle/>
        <a:p>
          <a:endParaRPr lang="fr-FR"/>
        </a:p>
      </dgm:t>
    </dgm:pt>
    <dgm:pt modelId="{B01BCF75-9D91-4AD7-BEE5-C06255C2DF91}">
      <dgm:prSet phldrT="[Texte]" custT="1"/>
      <dgm:spPr/>
      <dgm:t>
        <a:bodyPr/>
        <a:lstStyle/>
        <a:p>
          <a:pPr algn="l"/>
          <a:r>
            <a:rPr lang="en-US" sz="1800" b="1" noProof="0" dirty="0" smtClean="0"/>
            <a:t>Stage 3: - Proposal of Action Plans consistent with implementation of the new strategy, by strategic focus and objective,</a:t>
          </a:r>
        </a:p>
        <a:p>
          <a:pPr algn="l"/>
          <a:r>
            <a:rPr lang="en-US" sz="1800" b="1" noProof="0" dirty="0" smtClean="0"/>
            <a:t>                  -  Proposal for a monitoring and evaluation system, with definition of the reference values of indicators.</a:t>
          </a:r>
          <a:endParaRPr lang="en-US" sz="1800" b="1" noProof="0" dirty="0"/>
        </a:p>
      </dgm:t>
    </dgm:pt>
    <dgm:pt modelId="{E9117C54-EB07-41B7-BEA3-7B48F3775500}" type="parTrans" cxnId="{F3A73995-72AA-408E-8760-1D4DE307F531}">
      <dgm:prSet/>
      <dgm:spPr/>
      <dgm:t>
        <a:bodyPr/>
        <a:lstStyle/>
        <a:p>
          <a:endParaRPr lang="fr-FR"/>
        </a:p>
      </dgm:t>
    </dgm:pt>
    <dgm:pt modelId="{1EE7CB1C-3EDE-497C-B3BB-B008BD00BA84}" type="sibTrans" cxnId="{F3A73995-72AA-408E-8760-1D4DE307F531}">
      <dgm:prSet/>
      <dgm:spPr/>
      <dgm:t>
        <a:bodyPr/>
        <a:lstStyle/>
        <a:p>
          <a:endParaRPr lang="fr-FR"/>
        </a:p>
      </dgm:t>
    </dgm:pt>
    <dgm:pt modelId="{02373ACF-7CD2-46FC-9400-390EE016697E}" type="pres">
      <dgm:prSet presAssocID="{829ECCE0-A783-4FB9-91F0-7B9F5C67E836}" presName="Name0" presStyleCnt="0">
        <dgm:presLayoutVars>
          <dgm:dir/>
          <dgm:animLvl val="lvl"/>
          <dgm:resizeHandles val="exact"/>
        </dgm:presLayoutVars>
      </dgm:prSet>
      <dgm:spPr/>
      <dgm:t>
        <a:bodyPr/>
        <a:lstStyle/>
        <a:p>
          <a:endParaRPr lang="fr-FR"/>
        </a:p>
      </dgm:t>
    </dgm:pt>
    <dgm:pt modelId="{691711B0-0C1C-42A6-A6AC-A45EE312B875}" type="pres">
      <dgm:prSet presAssocID="{B01BCF75-9D91-4AD7-BEE5-C06255C2DF91}" presName="boxAndChildren" presStyleCnt="0"/>
      <dgm:spPr/>
    </dgm:pt>
    <dgm:pt modelId="{3778E98F-CDCD-461F-9A0B-E637BFD1B1FF}" type="pres">
      <dgm:prSet presAssocID="{B01BCF75-9D91-4AD7-BEE5-C06255C2DF91}" presName="parentTextBox" presStyleLbl="node1" presStyleIdx="0" presStyleCnt="2" custScaleY="46754" custLinFactNeighborY="-3812"/>
      <dgm:spPr/>
      <dgm:t>
        <a:bodyPr/>
        <a:lstStyle/>
        <a:p>
          <a:endParaRPr lang="fr-FR"/>
        </a:p>
      </dgm:t>
    </dgm:pt>
    <dgm:pt modelId="{74EF780E-88DA-4DF3-AF2B-91C1EE9DF8CD}" type="pres">
      <dgm:prSet presAssocID="{D455909D-98DE-4E6F-8A92-B20CC33F6961}" presName="sp" presStyleCnt="0"/>
      <dgm:spPr/>
    </dgm:pt>
    <dgm:pt modelId="{79BA381A-0B71-4B4B-A498-188B10D8B5F3}" type="pres">
      <dgm:prSet presAssocID="{79C84E88-CF32-4652-A6D0-41423EA2FF66}" presName="arrowAndChildren" presStyleCnt="0"/>
      <dgm:spPr/>
    </dgm:pt>
    <dgm:pt modelId="{796B82B6-F45E-40B6-93BA-3B45CFAD5202}" type="pres">
      <dgm:prSet presAssocID="{79C84E88-CF32-4652-A6D0-41423EA2FF66}" presName="parentTextArrow" presStyleLbl="node1" presStyleIdx="0" presStyleCnt="2"/>
      <dgm:spPr/>
      <dgm:t>
        <a:bodyPr/>
        <a:lstStyle/>
        <a:p>
          <a:endParaRPr lang="fr-FR"/>
        </a:p>
      </dgm:t>
    </dgm:pt>
    <dgm:pt modelId="{722DF1E7-188C-4C3B-A202-2C7AF4311154}" type="pres">
      <dgm:prSet presAssocID="{79C84E88-CF32-4652-A6D0-41423EA2FF66}" presName="arrow" presStyleLbl="node1" presStyleIdx="1" presStyleCnt="2"/>
      <dgm:spPr/>
      <dgm:t>
        <a:bodyPr/>
        <a:lstStyle/>
        <a:p>
          <a:endParaRPr lang="fr-FR"/>
        </a:p>
      </dgm:t>
    </dgm:pt>
    <dgm:pt modelId="{BDA2CF35-4001-491F-A722-ED1EBBD60EC0}" type="pres">
      <dgm:prSet presAssocID="{79C84E88-CF32-4652-A6D0-41423EA2FF66}" presName="descendantArrow" presStyleCnt="0"/>
      <dgm:spPr/>
    </dgm:pt>
    <dgm:pt modelId="{36890637-51EA-40CE-86F3-F0AB61850EB1}" type="pres">
      <dgm:prSet presAssocID="{BC530001-A1F5-4111-BFBA-DA8097FBA325}" presName="childTextArrow" presStyleLbl="fgAccFollowNode1" presStyleIdx="0" presStyleCnt="2" custScaleY="229530" custLinFactNeighborY="23195">
        <dgm:presLayoutVars>
          <dgm:bulletEnabled val="1"/>
        </dgm:presLayoutVars>
      </dgm:prSet>
      <dgm:spPr/>
      <dgm:t>
        <a:bodyPr/>
        <a:lstStyle/>
        <a:p>
          <a:endParaRPr lang="fr-FR"/>
        </a:p>
      </dgm:t>
    </dgm:pt>
    <dgm:pt modelId="{A96ADD69-B7FF-44A3-85BE-92947FEDBCD4}" type="pres">
      <dgm:prSet presAssocID="{32AF370C-AD19-4742-8BB1-786FBDBD8215}" presName="childTextArrow" presStyleLbl="fgAccFollowNode1" presStyleIdx="1" presStyleCnt="2" custScaleY="229530" custLinFactNeighborX="-935" custLinFactNeighborY="23195">
        <dgm:presLayoutVars>
          <dgm:bulletEnabled val="1"/>
        </dgm:presLayoutVars>
      </dgm:prSet>
      <dgm:spPr/>
      <dgm:t>
        <a:bodyPr/>
        <a:lstStyle/>
        <a:p>
          <a:endParaRPr lang="fr-FR"/>
        </a:p>
      </dgm:t>
    </dgm:pt>
  </dgm:ptLst>
  <dgm:cxnLst>
    <dgm:cxn modelId="{98F2EFE2-FCDE-48FC-9E07-A50EBF4CA7DF}" type="presOf" srcId="{79C84E88-CF32-4652-A6D0-41423EA2FF66}" destId="{796B82B6-F45E-40B6-93BA-3B45CFAD5202}" srcOrd="0" destOrd="0" presId="urn:microsoft.com/office/officeart/2005/8/layout/process4"/>
    <dgm:cxn modelId="{2DA593DD-1644-4947-9748-66D65CBD7C85}" srcId="{79C84E88-CF32-4652-A6D0-41423EA2FF66}" destId="{32AF370C-AD19-4742-8BB1-786FBDBD8215}" srcOrd="1" destOrd="0" parTransId="{1FDF8171-91D5-4346-AF85-BFA6D06C73E4}" sibTransId="{7E174BB1-9489-4AC4-BBB1-9545765B9246}"/>
    <dgm:cxn modelId="{7FE34B67-83C7-4A99-9A42-11AB8E5888A7}" srcId="{829ECCE0-A783-4FB9-91F0-7B9F5C67E836}" destId="{79C84E88-CF32-4652-A6D0-41423EA2FF66}" srcOrd="0" destOrd="0" parTransId="{73FA7ACA-C39F-4453-A0DB-6479739E25A9}" sibTransId="{D455909D-98DE-4E6F-8A92-B20CC33F6961}"/>
    <dgm:cxn modelId="{11C9B7F8-9EDF-4658-A1C2-F3432EDDEA93}" type="presOf" srcId="{79C84E88-CF32-4652-A6D0-41423EA2FF66}" destId="{722DF1E7-188C-4C3B-A202-2C7AF4311154}" srcOrd="1" destOrd="0" presId="urn:microsoft.com/office/officeart/2005/8/layout/process4"/>
    <dgm:cxn modelId="{7D1CD1F1-97E1-4F9A-9643-700DF65563A5}" type="presOf" srcId="{32AF370C-AD19-4742-8BB1-786FBDBD8215}" destId="{A96ADD69-B7FF-44A3-85BE-92947FEDBCD4}" srcOrd="0" destOrd="0" presId="urn:microsoft.com/office/officeart/2005/8/layout/process4"/>
    <dgm:cxn modelId="{D0B505CB-6145-4124-89DF-9D2F7B12D3A2}" type="presOf" srcId="{829ECCE0-A783-4FB9-91F0-7B9F5C67E836}" destId="{02373ACF-7CD2-46FC-9400-390EE016697E}" srcOrd="0" destOrd="0" presId="urn:microsoft.com/office/officeart/2005/8/layout/process4"/>
    <dgm:cxn modelId="{F3A73995-72AA-408E-8760-1D4DE307F531}" srcId="{829ECCE0-A783-4FB9-91F0-7B9F5C67E836}" destId="{B01BCF75-9D91-4AD7-BEE5-C06255C2DF91}" srcOrd="1" destOrd="0" parTransId="{E9117C54-EB07-41B7-BEA3-7B48F3775500}" sibTransId="{1EE7CB1C-3EDE-497C-B3BB-B008BD00BA84}"/>
    <dgm:cxn modelId="{C376CAEA-E0D3-4FF3-8E26-16273A9C00FD}" type="presOf" srcId="{BC530001-A1F5-4111-BFBA-DA8097FBA325}" destId="{36890637-51EA-40CE-86F3-F0AB61850EB1}" srcOrd="0" destOrd="0" presId="urn:microsoft.com/office/officeart/2005/8/layout/process4"/>
    <dgm:cxn modelId="{FDCAD5B9-5912-4CCA-B7E1-53A4A977BB39}" type="presOf" srcId="{B01BCF75-9D91-4AD7-BEE5-C06255C2DF91}" destId="{3778E98F-CDCD-461F-9A0B-E637BFD1B1FF}" srcOrd="0" destOrd="0" presId="urn:microsoft.com/office/officeart/2005/8/layout/process4"/>
    <dgm:cxn modelId="{B19B68A0-0C4D-4222-A2BB-A759F43478CA}" srcId="{79C84E88-CF32-4652-A6D0-41423EA2FF66}" destId="{BC530001-A1F5-4111-BFBA-DA8097FBA325}" srcOrd="0" destOrd="0" parTransId="{8997BE26-0548-4CC5-8947-310ED50CCB10}" sibTransId="{7C52E163-AED3-4799-AAEF-2BB38DFAD04B}"/>
    <dgm:cxn modelId="{87809D80-CEE9-4CD7-9FA7-2D45C09CED80}" type="presParOf" srcId="{02373ACF-7CD2-46FC-9400-390EE016697E}" destId="{691711B0-0C1C-42A6-A6AC-A45EE312B875}" srcOrd="0" destOrd="0" presId="urn:microsoft.com/office/officeart/2005/8/layout/process4"/>
    <dgm:cxn modelId="{6E6EF461-AAA2-4161-B17A-3D8E7316729A}" type="presParOf" srcId="{691711B0-0C1C-42A6-A6AC-A45EE312B875}" destId="{3778E98F-CDCD-461F-9A0B-E637BFD1B1FF}" srcOrd="0" destOrd="0" presId="urn:microsoft.com/office/officeart/2005/8/layout/process4"/>
    <dgm:cxn modelId="{D56CDB9E-14B3-483B-A911-F48029218BD4}" type="presParOf" srcId="{02373ACF-7CD2-46FC-9400-390EE016697E}" destId="{74EF780E-88DA-4DF3-AF2B-91C1EE9DF8CD}" srcOrd="1" destOrd="0" presId="urn:microsoft.com/office/officeart/2005/8/layout/process4"/>
    <dgm:cxn modelId="{4A1B9405-CD92-41BF-B63B-DFAC1B20E920}" type="presParOf" srcId="{02373ACF-7CD2-46FC-9400-390EE016697E}" destId="{79BA381A-0B71-4B4B-A498-188B10D8B5F3}" srcOrd="2" destOrd="0" presId="urn:microsoft.com/office/officeart/2005/8/layout/process4"/>
    <dgm:cxn modelId="{E02BC66B-8035-4AA8-BFD4-99B6FE9F7BE7}" type="presParOf" srcId="{79BA381A-0B71-4B4B-A498-188B10D8B5F3}" destId="{796B82B6-F45E-40B6-93BA-3B45CFAD5202}" srcOrd="0" destOrd="0" presId="urn:microsoft.com/office/officeart/2005/8/layout/process4"/>
    <dgm:cxn modelId="{0DBA5F81-9BFC-43A1-BDB6-BD80D7EA65BA}" type="presParOf" srcId="{79BA381A-0B71-4B4B-A498-188B10D8B5F3}" destId="{722DF1E7-188C-4C3B-A202-2C7AF4311154}" srcOrd="1" destOrd="0" presId="urn:microsoft.com/office/officeart/2005/8/layout/process4"/>
    <dgm:cxn modelId="{C5D18173-1FBF-4917-AF98-DEEA5CF5238E}" type="presParOf" srcId="{79BA381A-0B71-4B4B-A498-188B10D8B5F3}" destId="{BDA2CF35-4001-491F-A722-ED1EBBD60EC0}" srcOrd="2" destOrd="0" presId="urn:microsoft.com/office/officeart/2005/8/layout/process4"/>
    <dgm:cxn modelId="{A44D3E2F-54C9-4E43-8506-1D6FD2105370}" type="presParOf" srcId="{BDA2CF35-4001-491F-A722-ED1EBBD60EC0}" destId="{36890637-51EA-40CE-86F3-F0AB61850EB1}" srcOrd="0" destOrd="0" presId="urn:microsoft.com/office/officeart/2005/8/layout/process4"/>
    <dgm:cxn modelId="{62D50886-BA77-4867-A534-AA7EDFAB9148}" type="presParOf" srcId="{BDA2CF35-4001-491F-A722-ED1EBBD60EC0}" destId="{A96ADD69-B7FF-44A3-85BE-92947FEDBCD4}" srcOrd="1"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587262E-1DC8-4254-8CC4-CA251678D9E5}" type="doc">
      <dgm:prSet loTypeId="urn:microsoft.com/office/officeart/2005/8/layout/pyramid3" loCatId="pyramid" qsTypeId="urn:microsoft.com/office/officeart/2005/8/quickstyle/simple1" qsCatId="simple" csTypeId="urn:microsoft.com/office/officeart/2005/8/colors/colorful2" csCatId="colorful" phldr="1"/>
      <dgm:spPr/>
    </dgm:pt>
    <dgm:pt modelId="{B3F58646-4D3F-4F9F-9A5A-AD43351CBACD}">
      <dgm:prSet phldrT="[Texte]">
        <dgm:style>
          <a:lnRef idx="0">
            <a:schemeClr val="accent5"/>
          </a:lnRef>
          <a:fillRef idx="3">
            <a:schemeClr val="accent5"/>
          </a:fillRef>
          <a:effectRef idx="3">
            <a:schemeClr val="accent5"/>
          </a:effectRef>
          <a:fontRef idx="minor">
            <a:schemeClr val="lt1"/>
          </a:fontRef>
        </dgm:style>
      </dgm:prSet>
      <dgm:spPr/>
      <dgm:t>
        <a:bodyPr/>
        <a:lstStyle/>
        <a:p>
          <a:r>
            <a:rPr lang="en-US" noProof="0" dirty="0" smtClean="0"/>
            <a:t>The Technical Monitoring Committee (CTS), established by joint ministerial order </a:t>
          </a:r>
          <a:endParaRPr lang="en-US" noProof="0" dirty="0"/>
        </a:p>
      </dgm:t>
    </dgm:pt>
    <dgm:pt modelId="{6882BA04-F67F-4354-958E-6EA73FA13A64}" type="parTrans" cxnId="{AE8DBFC2-776F-4E1F-978F-DBE3354EDE75}">
      <dgm:prSet/>
      <dgm:spPr/>
      <dgm:t>
        <a:bodyPr/>
        <a:lstStyle/>
        <a:p>
          <a:endParaRPr lang="fr-FR"/>
        </a:p>
      </dgm:t>
    </dgm:pt>
    <dgm:pt modelId="{3842A32A-275B-42F3-9B71-7F521F7DFCA0}" type="sibTrans" cxnId="{AE8DBFC2-776F-4E1F-978F-DBE3354EDE75}">
      <dgm:prSet/>
      <dgm:spPr/>
      <dgm:t>
        <a:bodyPr/>
        <a:lstStyle/>
        <a:p>
          <a:endParaRPr lang="fr-FR"/>
        </a:p>
      </dgm:t>
    </dgm:pt>
    <dgm:pt modelId="{DC4957C6-7FD9-41A1-8668-D72CEFF08D8C}">
      <dgm:prSet phldrT="[Texte]">
        <dgm:style>
          <a:lnRef idx="0">
            <a:schemeClr val="accent4"/>
          </a:lnRef>
          <a:fillRef idx="3">
            <a:schemeClr val="accent4"/>
          </a:fillRef>
          <a:effectRef idx="3">
            <a:schemeClr val="accent4"/>
          </a:effectRef>
          <a:fontRef idx="minor">
            <a:schemeClr val="lt1"/>
          </a:fontRef>
        </dgm:style>
      </dgm:prSet>
      <dgm:spPr/>
      <dgm:t>
        <a:bodyPr/>
        <a:lstStyle/>
        <a:p>
          <a:r>
            <a:rPr lang="en-US" noProof="0" dirty="0" smtClean="0"/>
            <a:t>The Steering Committee (CP), established by joint ministerial order </a:t>
          </a:r>
          <a:endParaRPr lang="en-US" noProof="0" dirty="0"/>
        </a:p>
      </dgm:t>
    </dgm:pt>
    <dgm:pt modelId="{74C90640-45E8-42EC-9E1E-CA57636B4E34}" type="parTrans" cxnId="{16D75775-A7AD-440D-A0A6-0931FECE6AF1}">
      <dgm:prSet/>
      <dgm:spPr/>
      <dgm:t>
        <a:bodyPr/>
        <a:lstStyle/>
        <a:p>
          <a:endParaRPr lang="fr-FR"/>
        </a:p>
      </dgm:t>
    </dgm:pt>
    <dgm:pt modelId="{837606D6-33CC-4B26-B811-0EE24FC79A4A}" type="sibTrans" cxnId="{16D75775-A7AD-440D-A0A6-0931FECE6AF1}">
      <dgm:prSet/>
      <dgm:spPr/>
      <dgm:t>
        <a:bodyPr/>
        <a:lstStyle/>
        <a:p>
          <a:endParaRPr lang="fr-FR"/>
        </a:p>
      </dgm:t>
    </dgm:pt>
    <dgm:pt modelId="{A13D96CF-5927-48EA-A347-0A26F2CACCBC}">
      <dgm:prSet phldrT="[Texte]">
        <dgm:style>
          <a:lnRef idx="0">
            <a:schemeClr val="accent1"/>
          </a:lnRef>
          <a:fillRef idx="3">
            <a:schemeClr val="accent1"/>
          </a:fillRef>
          <a:effectRef idx="3">
            <a:schemeClr val="accent1"/>
          </a:effectRef>
          <a:fontRef idx="minor">
            <a:schemeClr val="lt1"/>
          </a:fontRef>
        </dgm:style>
      </dgm:prSet>
      <dgm:spPr/>
      <dgm:t>
        <a:bodyPr/>
        <a:lstStyle/>
        <a:p>
          <a:r>
            <a:rPr lang="en-US" noProof="0" dirty="0" smtClean="0"/>
            <a:t>The regional and national workshops</a:t>
          </a:r>
          <a:endParaRPr lang="en-US" noProof="0" dirty="0"/>
        </a:p>
      </dgm:t>
    </dgm:pt>
    <dgm:pt modelId="{FD6540E4-6704-4341-85B1-FDDEB602DEE3}" type="parTrans" cxnId="{8D96F26C-416A-44DE-BFB1-266A579C6C07}">
      <dgm:prSet/>
      <dgm:spPr/>
      <dgm:t>
        <a:bodyPr/>
        <a:lstStyle/>
        <a:p>
          <a:endParaRPr lang="fr-FR"/>
        </a:p>
      </dgm:t>
    </dgm:pt>
    <dgm:pt modelId="{178800E2-9AF6-4E0E-AAD1-47A2C5E76F5E}" type="sibTrans" cxnId="{8D96F26C-416A-44DE-BFB1-266A579C6C07}">
      <dgm:prSet/>
      <dgm:spPr/>
      <dgm:t>
        <a:bodyPr/>
        <a:lstStyle/>
        <a:p>
          <a:endParaRPr lang="fr-FR"/>
        </a:p>
      </dgm:t>
    </dgm:pt>
    <dgm:pt modelId="{5CADBBF5-4D8C-453E-ACED-0EFF5E4DDD12}" type="pres">
      <dgm:prSet presAssocID="{9587262E-1DC8-4254-8CC4-CA251678D9E5}" presName="Name0" presStyleCnt="0">
        <dgm:presLayoutVars>
          <dgm:dir/>
          <dgm:animLvl val="lvl"/>
          <dgm:resizeHandles val="exact"/>
        </dgm:presLayoutVars>
      </dgm:prSet>
      <dgm:spPr/>
    </dgm:pt>
    <dgm:pt modelId="{DFDC7418-DF9A-4560-8B5A-7AC117201C3D}" type="pres">
      <dgm:prSet presAssocID="{B3F58646-4D3F-4F9F-9A5A-AD43351CBACD}" presName="Name8" presStyleCnt="0"/>
      <dgm:spPr/>
    </dgm:pt>
    <dgm:pt modelId="{453EB7A8-898A-43B4-93C3-DA7F097E78A5}" type="pres">
      <dgm:prSet presAssocID="{B3F58646-4D3F-4F9F-9A5A-AD43351CBACD}" presName="level" presStyleLbl="node1" presStyleIdx="0" presStyleCnt="3" custLinFactNeighborY="-9677">
        <dgm:presLayoutVars>
          <dgm:chMax val="1"/>
          <dgm:bulletEnabled val="1"/>
        </dgm:presLayoutVars>
      </dgm:prSet>
      <dgm:spPr/>
      <dgm:t>
        <a:bodyPr/>
        <a:lstStyle/>
        <a:p>
          <a:endParaRPr lang="fr-FR"/>
        </a:p>
      </dgm:t>
    </dgm:pt>
    <dgm:pt modelId="{D438AFC2-03ED-4E80-95DE-348681C49A16}" type="pres">
      <dgm:prSet presAssocID="{B3F58646-4D3F-4F9F-9A5A-AD43351CBACD}" presName="levelTx" presStyleLbl="revTx" presStyleIdx="0" presStyleCnt="0">
        <dgm:presLayoutVars>
          <dgm:chMax val="1"/>
          <dgm:bulletEnabled val="1"/>
        </dgm:presLayoutVars>
      </dgm:prSet>
      <dgm:spPr/>
      <dgm:t>
        <a:bodyPr/>
        <a:lstStyle/>
        <a:p>
          <a:endParaRPr lang="fr-FR"/>
        </a:p>
      </dgm:t>
    </dgm:pt>
    <dgm:pt modelId="{134648BA-8522-4268-97D5-39FAE83E245D}" type="pres">
      <dgm:prSet presAssocID="{DC4957C6-7FD9-41A1-8668-D72CEFF08D8C}" presName="Name8" presStyleCnt="0"/>
      <dgm:spPr/>
    </dgm:pt>
    <dgm:pt modelId="{7EE162E9-06ED-451B-8D84-C07B072FDFD5}" type="pres">
      <dgm:prSet presAssocID="{DC4957C6-7FD9-41A1-8668-D72CEFF08D8C}" presName="level" presStyleLbl="node1" presStyleIdx="1" presStyleCnt="3">
        <dgm:presLayoutVars>
          <dgm:chMax val="1"/>
          <dgm:bulletEnabled val="1"/>
        </dgm:presLayoutVars>
      </dgm:prSet>
      <dgm:spPr/>
      <dgm:t>
        <a:bodyPr/>
        <a:lstStyle/>
        <a:p>
          <a:endParaRPr lang="fr-FR"/>
        </a:p>
      </dgm:t>
    </dgm:pt>
    <dgm:pt modelId="{3462A4D0-8300-44D6-B9C3-B583B75D0299}" type="pres">
      <dgm:prSet presAssocID="{DC4957C6-7FD9-41A1-8668-D72CEFF08D8C}" presName="levelTx" presStyleLbl="revTx" presStyleIdx="0" presStyleCnt="0">
        <dgm:presLayoutVars>
          <dgm:chMax val="1"/>
          <dgm:bulletEnabled val="1"/>
        </dgm:presLayoutVars>
      </dgm:prSet>
      <dgm:spPr/>
      <dgm:t>
        <a:bodyPr/>
        <a:lstStyle/>
        <a:p>
          <a:endParaRPr lang="fr-FR"/>
        </a:p>
      </dgm:t>
    </dgm:pt>
    <dgm:pt modelId="{0B6B00A4-D117-401E-BC22-9CDF6C618773}" type="pres">
      <dgm:prSet presAssocID="{A13D96CF-5927-48EA-A347-0A26F2CACCBC}" presName="Name8" presStyleCnt="0"/>
      <dgm:spPr/>
    </dgm:pt>
    <dgm:pt modelId="{CBDF719E-6ECB-4484-843C-96809390A67B}" type="pres">
      <dgm:prSet presAssocID="{A13D96CF-5927-48EA-A347-0A26F2CACCBC}" presName="level" presStyleLbl="node1" presStyleIdx="2" presStyleCnt="3">
        <dgm:presLayoutVars>
          <dgm:chMax val="1"/>
          <dgm:bulletEnabled val="1"/>
        </dgm:presLayoutVars>
      </dgm:prSet>
      <dgm:spPr/>
      <dgm:t>
        <a:bodyPr/>
        <a:lstStyle/>
        <a:p>
          <a:endParaRPr lang="fr-FR"/>
        </a:p>
      </dgm:t>
    </dgm:pt>
    <dgm:pt modelId="{6C907E22-CDC1-4992-B106-963AC9487656}" type="pres">
      <dgm:prSet presAssocID="{A13D96CF-5927-48EA-A347-0A26F2CACCBC}" presName="levelTx" presStyleLbl="revTx" presStyleIdx="0" presStyleCnt="0">
        <dgm:presLayoutVars>
          <dgm:chMax val="1"/>
          <dgm:bulletEnabled val="1"/>
        </dgm:presLayoutVars>
      </dgm:prSet>
      <dgm:spPr/>
      <dgm:t>
        <a:bodyPr/>
        <a:lstStyle/>
        <a:p>
          <a:endParaRPr lang="fr-FR"/>
        </a:p>
      </dgm:t>
    </dgm:pt>
  </dgm:ptLst>
  <dgm:cxnLst>
    <dgm:cxn modelId="{F982A1FA-F6EC-41BC-ACD1-8A38509DE8DA}" type="presOf" srcId="{B3F58646-4D3F-4F9F-9A5A-AD43351CBACD}" destId="{D438AFC2-03ED-4E80-95DE-348681C49A16}" srcOrd="1" destOrd="0" presId="urn:microsoft.com/office/officeart/2005/8/layout/pyramid3"/>
    <dgm:cxn modelId="{16D75775-A7AD-440D-A0A6-0931FECE6AF1}" srcId="{9587262E-1DC8-4254-8CC4-CA251678D9E5}" destId="{DC4957C6-7FD9-41A1-8668-D72CEFF08D8C}" srcOrd="1" destOrd="0" parTransId="{74C90640-45E8-42EC-9E1E-CA57636B4E34}" sibTransId="{837606D6-33CC-4B26-B811-0EE24FC79A4A}"/>
    <dgm:cxn modelId="{A90DDC78-4C7C-423A-ACF1-B70D4DB3980A}" type="presOf" srcId="{B3F58646-4D3F-4F9F-9A5A-AD43351CBACD}" destId="{453EB7A8-898A-43B4-93C3-DA7F097E78A5}" srcOrd="0" destOrd="0" presId="urn:microsoft.com/office/officeart/2005/8/layout/pyramid3"/>
    <dgm:cxn modelId="{DB0A9784-A5F8-4393-A479-9361162451C5}" type="presOf" srcId="{A13D96CF-5927-48EA-A347-0A26F2CACCBC}" destId="{CBDF719E-6ECB-4484-843C-96809390A67B}" srcOrd="0" destOrd="0" presId="urn:microsoft.com/office/officeart/2005/8/layout/pyramid3"/>
    <dgm:cxn modelId="{E32DFC39-C997-43BE-9463-581EA511C373}" type="presOf" srcId="{A13D96CF-5927-48EA-A347-0A26F2CACCBC}" destId="{6C907E22-CDC1-4992-B106-963AC9487656}" srcOrd="1" destOrd="0" presId="urn:microsoft.com/office/officeart/2005/8/layout/pyramid3"/>
    <dgm:cxn modelId="{8D96F26C-416A-44DE-BFB1-266A579C6C07}" srcId="{9587262E-1DC8-4254-8CC4-CA251678D9E5}" destId="{A13D96CF-5927-48EA-A347-0A26F2CACCBC}" srcOrd="2" destOrd="0" parTransId="{FD6540E4-6704-4341-85B1-FDDEB602DEE3}" sibTransId="{178800E2-9AF6-4E0E-AAD1-47A2C5E76F5E}"/>
    <dgm:cxn modelId="{519B3303-B1DF-48F3-9254-A11CBD07F30A}" type="presOf" srcId="{DC4957C6-7FD9-41A1-8668-D72CEFF08D8C}" destId="{7EE162E9-06ED-451B-8D84-C07B072FDFD5}" srcOrd="0" destOrd="0" presId="urn:microsoft.com/office/officeart/2005/8/layout/pyramid3"/>
    <dgm:cxn modelId="{DDDAE544-0C1F-48F4-88C9-C87CDFA419C0}" type="presOf" srcId="{DC4957C6-7FD9-41A1-8668-D72CEFF08D8C}" destId="{3462A4D0-8300-44D6-B9C3-B583B75D0299}" srcOrd="1" destOrd="0" presId="urn:microsoft.com/office/officeart/2005/8/layout/pyramid3"/>
    <dgm:cxn modelId="{AE8DBFC2-776F-4E1F-978F-DBE3354EDE75}" srcId="{9587262E-1DC8-4254-8CC4-CA251678D9E5}" destId="{B3F58646-4D3F-4F9F-9A5A-AD43351CBACD}" srcOrd="0" destOrd="0" parTransId="{6882BA04-F67F-4354-958E-6EA73FA13A64}" sibTransId="{3842A32A-275B-42F3-9B71-7F521F7DFCA0}"/>
    <dgm:cxn modelId="{B17DDC50-24FC-4FC8-89C0-25A7004294D6}" type="presOf" srcId="{9587262E-1DC8-4254-8CC4-CA251678D9E5}" destId="{5CADBBF5-4D8C-453E-ACED-0EFF5E4DDD12}" srcOrd="0" destOrd="0" presId="urn:microsoft.com/office/officeart/2005/8/layout/pyramid3"/>
    <dgm:cxn modelId="{9D32D92F-22A7-482B-8B90-56FC457F9894}" type="presParOf" srcId="{5CADBBF5-4D8C-453E-ACED-0EFF5E4DDD12}" destId="{DFDC7418-DF9A-4560-8B5A-7AC117201C3D}" srcOrd="0" destOrd="0" presId="urn:microsoft.com/office/officeart/2005/8/layout/pyramid3"/>
    <dgm:cxn modelId="{D39748E6-4D94-4CB6-B07B-0BB659B5DD1D}" type="presParOf" srcId="{DFDC7418-DF9A-4560-8B5A-7AC117201C3D}" destId="{453EB7A8-898A-43B4-93C3-DA7F097E78A5}" srcOrd="0" destOrd="0" presId="urn:microsoft.com/office/officeart/2005/8/layout/pyramid3"/>
    <dgm:cxn modelId="{3AF33D87-067C-40E1-BC50-F63C9AB6BCD6}" type="presParOf" srcId="{DFDC7418-DF9A-4560-8B5A-7AC117201C3D}" destId="{D438AFC2-03ED-4E80-95DE-348681C49A16}" srcOrd="1" destOrd="0" presId="urn:microsoft.com/office/officeart/2005/8/layout/pyramid3"/>
    <dgm:cxn modelId="{6168B256-6E5E-4A69-9164-428E3C893F75}" type="presParOf" srcId="{5CADBBF5-4D8C-453E-ACED-0EFF5E4DDD12}" destId="{134648BA-8522-4268-97D5-39FAE83E245D}" srcOrd="1" destOrd="0" presId="urn:microsoft.com/office/officeart/2005/8/layout/pyramid3"/>
    <dgm:cxn modelId="{C387BA5F-0BCD-49F3-867F-356DAEFB3D6A}" type="presParOf" srcId="{134648BA-8522-4268-97D5-39FAE83E245D}" destId="{7EE162E9-06ED-451B-8D84-C07B072FDFD5}" srcOrd="0" destOrd="0" presId="urn:microsoft.com/office/officeart/2005/8/layout/pyramid3"/>
    <dgm:cxn modelId="{C810B9BD-5202-4B35-BBC4-8C37C95F6625}" type="presParOf" srcId="{134648BA-8522-4268-97D5-39FAE83E245D}" destId="{3462A4D0-8300-44D6-B9C3-B583B75D0299}" srcOrd="1" destOrd="0" presId="urn:microsoft.com/office/officeart/2005/8/layout/pyramid3"/>
    <dgm:cxn modelId="{A9CB1297-6039-4283-9549-F2E0E48E5ECA}" type="presParOf" srcId="{5CADBBF5-4D8C-453E-ACED-0EFF5E4DDD12}" destId="{0B6B00A4-D117-401E-BC22-9CDF6C618773}" srcOrd="2" destOrd="0" presId="urn:microsoft.com/office/officeart/2005/8/layout/pyramid3"/>
    <dgm:cxn modelId="{9BF5E486-7FCC-437B-8AA9-C1F4A80FC525}" type="presParOf" srcId="{0B6B00A4-D117-401E-BC22-9CDF6C618773}" destId="{CBDF719E-6ECB-4484-843C-96809390A67B}" srcOrd="0" destOrd="0" presId="urn:microsoft.com/office/officeart/2005/8/layout/pyramid3"/>
    <dgm:cxn modelId="{B741C335-6823-4080-93E4-13FC70FAE7CE}" type="presParOf" srcId="{0B6B00A4-D117-401E-BC22-9CDF6C618773}" destId="{6C907E22-CDC1-4992-B106-963AC9487656}" srcOrd="1" destOrd="0" presId="urn:microsoft.com/office/officeart/2005/8/layout/pyramid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B12F41A-7B89-4863-98D1-CA3E7A2A0B1D}"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fr-FR"/>
        </a:p>
      </dgm:t>
    </dgm:pt>
    <dgm:pt modelId="{A4D71C0B-5013-42B5-BBBB-119B34F9A16A}">
      <dgm:prSet phldrT="[Texte]"/>
      <dgm:spPr/>
      <dgm:t>
        <a:bodyPr/>
        <a:lstStyle/>
        <a:p>
          <a:r>
            <a:rPr lang="en-US" b="1" noProof="0" dirty="0" smtClean="0"/>
            <a:t>Technical Monitoring Committee</a:t>
          </a:r>
          <a:endParaRPr lang="en-US" b="1" noProof="0" dirty="0"/>
        </a:p>
      </dgm:t>
    </dgm:pt>
    <dgm:pt modelId="{6DAF6E92-E63C-4FF4-B765-758B4CA14A9D}" type="parTrans" cxnId="{DA6A4081-6A98-42FC-8AD3-C5753F3FAB35}">
      <dgm:prSet/>
      <dgm:spPr/>
      <dgm:t>
        <a:bodyPr/>
        <a:lstStyle/>
        <a:p>
          <a:endParaRPr lang="fr-FR"/>
        </a:p>
      </dgm:t>
    </dgm:pt>
    <dgm:pt modelId="{68625EAC-1247-4D4A-9DA2-A5344BEC82E0}" type="sibTrans" cxnId="{DA6A4081-6A98-42FC-8AD3-C5753F3FAB35}">
      <dgm:prSet/>
      <dgm:spPr/>
      <dgm:t>
        <a:bodyPr/>
        <a:lstStyle/>
        <a:p>
          <a:endParaRPr lang="fr-FR"/>
        </a:p>
      </dgm:t>
    </dgm:pt>
    <dgm:pt modelId="{637216B5-8D39-4249-A708-99D94172A2AE}">
      <dgm:prSet phldrT="[Texte]"/>
      <dgm:spPr/>
      <dgm:t>
        <a:bodyPr/>
        <a:lstStyle/>
        <a:p>
          <a:r>
            <a:rPr lang="en-US" b="1" noProof="0" dirty="0" smtClean="0"/>
            <a:t>Steering Committee</a:t>
          </a:r>
          <a:endParaRPr lang="en-US" b="1" noProof="0" dirty="0"/>
        </a:p>
      </dgm:t>
    </dgm:pt>
    <dgm:pt modelId="{3F00A1C1-1D50-4F3A-91CF-B8EB160E198A}" type="parTrans" cxnId="{7E0113DC-323F-4CF4-AB83-72FA8DF15B25}">
      <dgm:prSet/>
      <dgm:spPr/>
      <dgm:t>
        <a:bodyPr/>
        <a:lstStyle/>
        <a:p>
          <a:endParaRPr lang="fr-FR"/>
        </a:p>
      </dgm:t>
    </dgm:pt>
    <dgm:pt modelId="{4A466E76-B2BD-43A3-B89F-49993FCD62A9}" type="sibTrans" cxnId="{7E0113DC-323F-4CF4-AB83-72FA8DF15B25}">
      <dgm:prSet/>
      <dgm:spPr/>
      <dgm:t>
        <a:bodyPr/>
        <a:lstStyle/>
        <a:p>
          <a:endParaRPr lang="fr-FR"/>
        </a:p>
      </dgm:t>
    </dgm:pt>
    <dgm:pt modelId="{0E205CE7-B3FB-41F3-9861-A1DBB8308174}">
      <dgm:prSet phldrT="[Texte]" custT="1"/>
      <dgm:spPr/>
      <dgm:t>
        <a:bodyPr/>
        <a:lstStyle/>
        <a:p>
          <a:pPr algn="l"/>
          <a:r>
            <a:rPr lang="en-US" sz="1800" b="1" noProof="0" dirty="0" smtClean="0">
              <a:solidFill>
                <a:srgbClr val="FF0000"/>
              </a:solidFill>
            </a:rPr>
            <a:t>FUNCTIONS</a:t>
          </a:r>
          <a:endParaRPr lang="en-US" sz="1800" b="1" noProof="0" dirty="0"/>
        </a:p>
      </dgm:t>
    </dgm:pt>
    <dgm:pt modelId="{FBD38602-1658-4DCF-BA9F-57689241B493}" type="parTrans" cxnId="{8F99279A-E4AB-4A74-B006-CEE339A510DA}">
      <dgm:prSet/>
      <dgm:spPr/>
      <dgm:t>
        <a:bodyPr/>
        <a:lstStyle/>
        <a:p>
          <a:endParaRPr lang="fr-FR"/>
        </a:p>
      </dgm:t>
    </dgm:pt>
    <dgm:pt modelId="{95D8B973-E73D-4ADF-8632-B5927CF42A6F}" type="sibTrans" cxnId="{8F99279A-E4AB-4A74-B006-CEE339A510DA}">
      <dgm:prSet/>
      <dgm:spPr/>
      <dgm:t>
        <a:bodyPr/>
        <a:lstStyle/>
        <a:p>
          <a:endParaRPr lang="fr-FR"/>
        </a:p>
      </dgm:t>
    </dgm:pt>
    <dgm:pt modelId="{FF0B5A75-A3EB-4725-A06F-63E7CF5C5253}">
      <dgm:prSet phldrT="[Texte]"/>
      <dgm:spPr/>
      <dgm:t>
        <a:bodyPr/>
        <a:lstStyle/>
        <a:p>
          <a:r>
            <a:rPr lang="en-US" b="1" noProof="0" dirty="0" smtClean="0"/>
            <a:t>Regional and national workshops</a:t>
          </a:r>
          <a:endParaRPr lang="en-US" b="1" noProof="0" dirty="0"/>
        </a:p>
      </dgm:t>
    </dgm:pt>
    <dgm:pt modelId="{567D289E-66A2-4CF9-9100-ACFE298E6318}" type="parTrans" cxnId="{9ECF7AB6-420D-4E10-B98B-CC45F33C5CA4}">
      <dgm:prSet/>
      <dgm:spPr/>
      <dgm:t>
        <a:bodyPr/>
        <a:lstStyle/>
        <a:p>
          <a:endParaRPr lang="fr-FR"/>
        </a:p>
      </dgm:t>
    </dgm:pt>
    <dgm:pt modelId="{07349D6B-6D44-4C16-8BE6-D4A2B6C74B22}" type="sibTrans" cxnId="{9ECF7AB6-420D-4E10-B98B-CC45F33C5CA4}">
      <dgm:prSet/>
      <dgm:spPr/>
      <dgm:t>
        <a:bodyPr/>
        <a:lstStyle/>
        <a:p>
          <a:endParaRPr lang="fr-FR"/>
        </a:p>
      </dgm:t>
    </dgm:pt>
    <dgm:pt modelId="{E1DBF3C8-188E-44E2-B9C3-AA87B3D459FA}">
      <dgm:prSet phldrT="[Texte]" custT="1"/>
      <dgm:spPr/>
      <dgm:t>
        <a:bodyPr/>
        <a:lstStyle/>
        <a:p>
          <a:pPr algn="l"/>
          <a:r>
            <a:rPr lang="en-US" sz="1800" b="1" noProof="0" dirty="0" smtClean="0">
              <a:solidFill>
                <a:srgbClr val="FF0000"/>
              </a:solidFill>
            </a:rPr>
            <a:t>FUNCTIONS</a:t>
          </a:r>
          <a:endParaRPr lang="en-US" sz="1800" b="1" noProof="0" dirty="0"/>
        </a:p>
      </dgm:t>
    </dgm:pt>
    <dgm:pt modelId="{4C371EBF-62B3-4369-B69B-65A26D22C08C}" type="parTrans" cxnId="{46EEBE4D-590B-4A14-8E81-2183CCF55C56}">
      <dgm:prSet/>
      <dgm:spPr/>
      <dgm:t>
        <a:bodyPr/>
        <a:lstStyle/>
        <a:p>
          <a:endParaRPr lang="fr-FR"/>
        </a:p>
      </dgm:t>
    </dgm:pt>
    <dgm:pt modelId="{6F3E2460-07AC-4889-B347-A7CD911C990F}" type="sibTrans" cxnId="{46EEBE4D-590B-4A14-8E81-2183CCF55C56}">
      <dgm:prSet/>
      <dgm:spPr/>
      <dgm:t>
        <a:bodyPr/>
        <a:lstStyle/>
        <a:p>
          <a:endParaRPr lang="fr-FR"/>
        </a:p>
      </dgm:t>
    </dgm:pt>
    <dgm:pt modelId="{0AD0F6B9-FEA7-441F-952C-49E0FE8FCF5C}">
      <dgm:prSet phldrT="[Texte]" custT="1"/>
      <dgm:spPr/>
      <dgm:t>
        <a:bodyPr/>
        <a:lstStyle/>
        <a:p>
          <a:pPr algn="l"/>
          <a:r>
            <a:rPr lang="en-US" sz="1800" b="1" noProof="0" dirty="0" smtClean="0"/>
            <a:t>Monitoring the work of the consultant,</a:t>
          </a:r>
          <a:endParaRPr lang="en-US" sz="1800" b="1" noProof="0" dirty="0"/>
        </a:p>
      </dgm:t>
    </dgm:pt>
    <dgm:pt modelId="{18010591-C6A2-4E3F-84FA-5BA25A06675D}" type="parTrans" cxnId="{C4A71F48-6395-43B4-B215-535547990F69}">
      <dgm:prSet/>
      <dgm:spPr/>
      <dgm:t>
        <a:bodyPr/>
        <a:lstStyle/>
        <a:p>
          <a:endParaRPr lang="fr-FR"/>
        </a:p>
      </dgm:t>
    </dgm:pt>
    <dgm:pt modelId="{0516E177-5D82-4F03-86D6-8CCD359D2F4B}" type="sibTrans" cxnId="{C4A71F48-6395-43B4-B215-535547990F69}">
      <dgm:prSet/>
      <dgm:spPr/>
      <dgm:t>
        <a:bodyPr/>
        <a:lstStyle/>
        <a:p>
          <a:endParaRPr lang="fr-FR"/>
        </a:p>
      </dgm:t>
    </dgm:pt>
    <dgm:pt modelId="{D49147B9-5EAE-4175-BF09-11B13ADA40EB}">
      <dgm:prSet phldrT="[Texte]" custT="1"/>
      <dgm:spPr/>
      <dgm:t>
        <a:bodyPr/>
        <a:lstStyle/>
        <a:p>
          <a:pPr algn="l"/>
          <a:r>
            <a:rPr lang="en-US" sz="1800" b="1" noProof="0" dirty="0" smtClean="0"/>
            <a:t>Providing secretariat services for the process as a whole,</a:t>
          </a:r>
          <a:endParaRPr lang="en-US" sz="1800" b="1" noProof="0" dirty="0"/>
        </a:p>
      </dgm:t>
    </dgm:pt>
    <dgm:pt modelId="{E1A0EE48-E0AA-41C5-BEAE-39F17B7A68B9}" type="parTrans" cxnId="{C56F9934-E37A-41A8-BC10-3E600AAD4B0B}">
      <dgm:prSet/>
      <dgm:spPr/>
      <dgm:t>
        <a:bodyPr/>
        <a:lstStyle/>
        <a:p>
          <a:endParaRPr lang="fr-FR"/>
        </a:p>
      </dgm:t>
    </dgm:pt>
    <dgm:pt modelId="{4F6C5183-C9F9-4ABE-9739-FE4B8B556DED}" type="sibTrans" cxnId="{C56F9934-E37A-41A8-BC10-3E600AAD4B0B}">
      <dgm:prSet/>
      <dgm:spPr/>
      <dgm:t>
        <a:bodyPr/>
        <a:lstStyle/>
        <a:p>
          <a:endParaRPr lang="fr-FR"/>
        </a:p>
      </dgm:t>
    </dgm:pt>
    <dgm:pt modelId="{D147D40B-9A37-4288-9200-17FBE4CCCFD5}">
      <dgm:prSet phldrT="[Texte]" custT="1"/>
      <dgm:spPr/>
      <dgm:t>
        <a:bodyPr/>
        <a:lstStyle/>
        <a:p>
          <a:pPr algn="l"/>
          <a:r>
            <a:rPr lang="en-US" sz="1800" b="1" noProof="0" dirty="0" smtClean="0"/>
            <a:t>Producing reports on its views for the CP.</a:t>
          </a:r>
          <a:endParaRPr lang="en-US" sz="1800" b="1" noProof="0" dirty="0"/>
        </a:p>
      </dgm:t>
    </dgm:pt>
    <dgm:pt modelId="{12D79E8D-2C1B-4DE5-AF6C-19729F28991D}" type="parTrans" cxnId="{B75B6C37-7E04-4C8E-A685-2543F32827C7}">
      <dgm:prSet/>
      <dgm:spPr/>
      <dgm:t>
        <a:bodyPr/>
        <a:lstStyle/>
        <a:p>
          <a:endParaRPr lang="fr-FR"/>
        </a:p>
      </dgm:t>
    </dgm:pt>
    <dgm:pt modelId="{774AE648-F3B4-4941-BA1F-5CA9CDF97F83}" type="sibTrans" cxnId="{B75B6C37-7E04-4C8E-A685-2543F32827C7}">
      <dgm:prSet/>
      <dgm:spPr/>
      <dgm:t>
        <a:bodyPr/>
        <a:lstStyle/>
        <a:p>
          <a:endParaRPr lang="fr-FR"/>
        </a:p>
      </dgm:t>
    </dgm:pt>
    <dgm:pt modelId="{4B88809F-199B-4ACA-806E-8936F075FFD0}">
      <dgm:prSet phldrT="[Texte]" custT="1"/>
      <dgm:spPr/>
      <dgm:t>
        <a:bodyPr/>
        <a:lstStyle/>
        <a:p>
          <a:pPr algn="l"/>
          <a:r>
            <a:rPr lang="en-US" sz="1800" b="1" noProof="0" dirty="0" smtClean="0">
              <a:solidFill>
                <a:srgbClr val="FF0000"/>
              </a:solidFill>
            </a:rPr>
            <a:t>FUNCTIONS</a:t>
          </a:r>
          <a:endParaRPr lang="en-US" sz="1800" b="1" noProof="0" dirty="0">
            <a:solidFill>
              <a:srgbClr val="FF0000"/>
            </a:solidFill>
          </a:endParaRPr>
        </a:p>
      </dgm:t>
    </dgm:pt>
    <dgm:pt modelId="{D8A45932-2791-4E9E-81B4-0C551CA3FBD0}" type="parTrans" cxnId="{5292FA5E-E81E-4D1C-B820-0B3D48BA28DC}">
      <dgm:prSet/>
      <dgm:spPr/>
      <dgm:t>
        <a:bodyPr/>
        <a:lstStyle/>
        <a:p>
          <a:endParaRPr lang="fr-FR"/>
        </a:p>
      </dgm:t>
    </dgm:pt>
    <dgm:pt modelId="{5C716DA9-E646-4380-8F10-07EB6FF873FC}" type="sibTrans" cxnId="{5292FA5E-E81E-4D1C-B820-0B3D48BA28DC}">
      <dgm:prSet/>
      <dgm:spPr/>
      <dgm:t>
        <a:bodyPr/>
        <a:lstStyle/>
        <a:p>
          <a:endParaRPr lang="fr-FR"/>
        </a:p>
      </dgm:t>
    </dgm:pt>
    <dgm:pt modelId="{80323E79-E4C9-4969-95F4-115D8A174197}">
      <dgm:prSet phldrT="[Texte]" custT="1"/>
      <dgm:spPr/>
      <dgm:t>
        <a:bodyPr/>
        <a:lstStyle/>
        <a:p>
          <a:pPr algn="l"/>
          <a:r>
            <a:rPr lang="en-US" sz="1800" b="1" noProof="0" dirty="0" smtClean="0">
              <a:solidFill>
                <a:srgbClr val="FF0000"/>
              </a:solidFill>
            </a:rPr>
            <a:t>COMPOSITION</a:t>
          </a:r>
          <a:endParaRPr lang="en-US" sz="1800" b="1" noProof="0" dirty="0">
            <a:solidFill>
              <a:srgbClr val="FF0000"/>
            </a:solidFill>
          </a:endParaRPr>
        </a:p>
      </dgm:t>
    </dgm:pt>
    <dgm:pt modelId="{D998B9ED-1920-4BD9-A373-98A6A5615800}" type="parTrans" cxnId="{54309B37-F47A-4BE3-BCE3-927E7A66ED0A}">
      <dgm:prSet/>
      <dgm:spPr/>
      <dgm:t>
        <a:bodyPr/>
        <a:lstStyle/>
        <a:p>
          <a:endParaRPr lang="fr-FR"/>
        </a:p>
      </dgm:t>
    </dgm:pt>
    <dgm:pt modelId="{A3E1144F-B070-4642-BB7F-54725F17C6A5}" type="sibTrans" cxnId="{54309B37-F47A-4BE3-BCE3-927E7A66ED0A}">
      <dgm:prSet/>
      <dgm:spPr/>
      <dgm:t>
        <a:bodyPr/>
        <a:lstStyle/>
        <a:p>
          <a:endParaRPr lang="fr-FR"/>
        </a:p>
      </dgm:t>
    </dgm:pt>
    <dgm:pt modelId="{4C204A26-4D30-4E1C-9DB7-16CD83B82858}">
      <dgm:prSet phldrT="[Texte]" custT="1"/>
      <dgm:spPr/>
      <dgm:t>
        <a:bodyPr/>
        <a:lstStyle/>
        <a:p>
          <a:pPr algn="l"/>
          <a:r>
            <a:rPr lang="en-US" sz="1800" b="1" noProof="0" dirty="0" smtClean="0">
              <a:solidFill>
                <a:schemeClr val="tx1"/>
              </a:solidFill>
            </a:rPr>
            <a:t>6 members from the Transport and Finance Administrations</a:t>
          </a:r>
          <a:endParaRPr lang="en-US" sz="1800" b="1" noProof="0" dirty="0">
            <a:solidFill>
              <a:schemeClr val="tx1"/>
            </a:solidFill>
          </a:endParaRPr>
        </a:p>
      </dgm:t>
    </dgm:pt>
    <dgm:pt modelId="{F8F0FF3C-FCF5-4578-AEE2-565F6D408204}" type="parTrans" cxnId="{0D00E2C2-311B-4166-A038-96556C19E18E}">
      <dgm:prSet/>
      <dgm:spPr/>
      <dgm:t>
        <a:bodyPr/>
        <a:lstStyle/>
        <a:p>
          <a:endParaRPr lang="fr-FR"/>
        </a:p>
      </dgm:t>
    </dgm:pt>
    <dgm:pt modelId="{99868844-CA0C-4C31-815C-710B9E5FB2AC}" type="sibTrans" cxnId="{0D00E2C2-311B-4166-A038-96556C19E18E}">
      <dgm:prSet/>
      <dgm:spPr/>
      <dgm:t>
        <a:bodyPr/>
        <a:lstStyle/>
        <a:p>
          <a:endParaRPr lang="fr-FR"/>
        </a:p>
      </dgm:t>
    </dgm:pt>
    <dgm:pt modelId="{E127BD1E-781E-43B9-B20A-A69F6CB43EAD}">
      <dgm:prSet custT="1"/>
      <dgm:spPr/>
      <dgm:t>
        <a:bodyPr/>
        <a:lstStyle/>
        <a:p>
          <a:pPr algn="l"/>
          <a:r>
            <a:rPr lang="en-US" sz="1800" b="1" noProof="0" dirty="0" smtClean="0"/>
            <a:t>Coordinating and supervising the various phases of the study, </a:t>
          </a:r>
          <a:endParaRPr lang="en-US" sz="1800" b="1" noProof="0" dirty="0"/>
        </a:p>
      </dgm:t>
    </dgm:pt>
    <dgm:pt modelId="{97DF4B67-F211-4104-B90D-F877A4E2345D}" type="parTrans" cxnId="{5EDE7D27-B613-45FB-99A1-870F1C610ED0}">
      <dgm:prSet/>
      <dgm:spPr/>
      <dgm:t>
        <a:bodyPr/>
        <a:lstStyle/>
        <a:p>
          <a:endParaRPr lang="fr-FR"/>
        </a:p>
      </dgm:t>
    </dgm:pt>
    <dgm:pt modelId="{706E1D40-D92F-4B95-BA68-7831D30A7E7D}" type="sibTrans" cxnId="{5EDE7D27-B613-45FB-99A1-870F1C610ED0}">
      <dgm:prSet/>
      <dgm:spPr/>
      <dgm:t>
        <a:bodyPr/>
        <a:lstStyle/>
        <a:p>
          <a:endParaRPr lang="fr-FR"/>
        </a:p>
      </dgm:t>
    </dgm:pt>
    <dgm:pt modelId="{1F93B117-053E-4427-8A8F-ACA82EEF271D}">
      <dgm:prSet custT="1"/>
      <dgm:spPr/>
      <dgm:t>
        <a:bodyPr/>
        <a:lstStyle/>
        <a:p>
          <a:pPr algn="l"/>
          <a:r>
            <a:rPr lang="en-US" sz="1800" b="1" noProof="0" dirty="0" smtClean="0"/>
            <a:t>Validating the reports produced by the Consultant.</a:t>
          </a:r>
          <a:endParaRPr lang="en-US" sz="1800" b="1" noProof="0" dirty="0"/>
        </a:p>
      </dgm:t>
    </dgm:pt>
    <dgm:pt modelId="{CB24331D-F948-4062-ADD7-A3279607EA10}" type="parTrans" cxnId="{4A81E11E-E5CE-49C3-B9B8-25282AEEFD4F}">
      <dgm:prSet/>
      <dgm:spPr/>
      <dgm:t>
        <a:bodyPr/>
        <a:lstStyle/>
        <a:p>
          <a:endParaRPr lang="fr-FR"/>
        </a:p>
      </dgm:t>
    </dgm:pt>
    <dgm:pt modelId="{A59A9CDE-5D6E-48DF-981B-7C6C1C2050AD}" type="sibTrans" cxnId="{4A81E11E-E5CE-49C3-B9B8-25282AEEFD4F}">
      <dgm:prSet/>
      <dgm:spPr/>
      <dgm:t>
        <a:bodyPr/>
        <a:lstStyle/>
        <a:p>
          <a:endParaRPr lang="fr-FR"/>
        </a:p>
      </dgm:t>
    </dgm:pt>
    <dgm:pt modelId="{376D7A3A-600C-4EE6-ACB6-6B08E0955E81}">
      <dgm:prSet custT="1"/>
      <dgm:spPr/>
      <dgm:t>
        <a:bodyPr/>
        <a:lstStyle/>
        <a:p>
          <a:pPr algn="l"/>
          <a:r>
            <a:rPr lang="en-US" sz="1800" b="1" noProof="0" dirty="0" smtClean="0">
              <a:solidFill>
                <a:srgbClr val="FF0000"/>
              </a:solidFill>
            </a:rPr>
            <a:t>COMPOSITION</a:t>
          </a:r>
          <a:endParaRPr lang="en-US" sz="1800" b="1" noProof="0" dirty="0">
            <a:solidFill>
              <a:srgbClr val="FF0000"/>
            </a:solidFill>
          </a:endParaRPr>
        </a:p>
      </dgm:t>
    </dgm:pt>
    <dgm:pt modelId="{D40716A9-66FE-4197-9FCA-F6A3D82B701D}" type="parTrans" cxnId="{9A314B46-CC41-4ABC-A47E-0CDD2AEFF6B8}">
      <dgm:prSet/>
      <dgm:spPr/>
      <dgm:t>
        <a:bodyPr/>
        <a:lstStyle/>
        <a:p>
          <a:endParaRPr lang="fr-FR"/>
        </a:p>
      </dgm:t>
    </dgm:pt>
    <dgm:pt modelId="{FC73E371-F290-44B4-80D5-CBB221642E5E}" type="sibTrans" cxnId="{9A314B46-CC41-4ABC-A47E-0CDD2AEFF6B8}">
      <dgm:prSet/>
      <dgm:spPr/>
      <dgm:t>
        <a:bodyPr/>
        <a:lstStyle/>
        <a:p>
          <a:endParaRPr lang="fr-FR"/>
        </a:p>
      </dgm:t>
    </dgm:pt>
    <dgm:pt modelId="{274FAEC9-9694-40FA-B0F6-D9E9BC4F0E76}">
      <dgm:prSet custT="1"/>
      <dgm:spPr/>
      <dgm:t>
        <a:bodyPr/>
        <a:lstStyle/>
        <a:p>
          <a:pPr algn="l"/>
          <a:r>
            <a:rPr lang="en-US" sz="1800" b="1" noProof="0" dirty="0" smtClean="0">
              <a:solidFill>
                <a:schemeClr val="tx1"/>
              </a:solidFill>
            </a:rPr>
            <a:t>42 members from public administrations, the private sector, civil society, and socio-professional organizations</a:t>
          </a:r>
          <a:endParaRPr lang="en-US" sz="1800" b="1" noProof="0" dirty="0">
            <a:solidFill>
              <a:schemeClr val="tx1"/>
            </a:solidFill>
          </a:endParaRPr>
        </a:p>
      </dgm:t>
    </dgm:pt>
    <dgm:pt modelId="{7CA2143B-357E-487A-B8A4-2191A751B52D}" type="parTrans" cxnId="{C9925507-1559-4BB8-AA26-B67295FDDD07}">
      <dgm:prSet/>
      <dgm:spPr/>
      <dgm:t>
        <a:bodyPr/>
        <a:lstStyle/>
        <a:p>
          <a:endParaRPr lang="fr-FR"/>
        </a:p>
      </dgm:t>
    </dgm:pt>
    <dgm:pt modelId="{E45D2060-A545-460D-96D0-1AE98865D7FA}" type="sibTrans" cxnId="{C9925507-1559-4BB8-AA26-B67295FDDD07}">
      <dgm:prSet/>
      <dgm:spPr/>
      <dgm:t>
        <a:bodyPr/>
        <a:lstStyle/>
        <a:p>
          <a:endParaRPr lang="fr-FR"/>
        </a:p>
      </dgm:t>
    </dgm:pt>
    <dgm:pt modelId="{36BC5014-B8B3-4434-BCE7-2C193B992660}">
      <dgm:prSet custT="1"/>
      <dgm:spPr/>
      <dgm:t>
        <a:bodyPr/>
        <a:lstStyle/>
        <a:p>
          <a:pPr algn="l"/>
          <a:r>
            <a:rPr lang="en-US" sz="1800" b="1" noProof="0" dirty="0" smtClean="0"/>
            <a:t>Validation of the various reports from different stages of the study.</a:t>
          </a:r>
          <a:endParaRPr lang="en-US" sz="1800" b="1" noProof="0" dirty="0"/>
        </a:p>
      </dgm:t>
    </dgm:pt>
    <dgm:pt modelId="{5A360905-82E6-4D6D-B32F-31C0F6DB22CE}" type="parTrans" cxnId="{FC9C7038-B4AB-4A21-BC21-1FD15AFE042D}">
      <dgm:prSet/>
      <dgm:spPr/>
      <dgm:t>
        <a:bodyPr/>
        <a:lstStyle/>
        <a:p>
          <a:endParaRPr lang="fr-FR"/>
        </a:p>
      </dgm:t>
    </dgm:pt>
    <dgm:pt modelId="{A423E3AE-6A62-4332-B574-DCED0069F888}" type="sibTrans" cxnId="{FC9C7038-B4AB-4A21-BC21-1FD15AFE042D}">
      <dgm:prSet/>
      <dgm:spPr/>
      <dgm:t>
        <a:bodyPr/>
        <a:lstStyle/>
        <a:p>
          <a:endParaRPr lang="fr-FR"/>
        </a:p>
      </dgm:t>
    </dgm:pt>
    <dgm:pt modelId="{2743799D-982C-41DF-9E05-09154ED3F8BF}">
      <dgm:prSet custT="1"/>
      <dgm:spPr/>
      <dgm:t>
        <a:bodyPr/>
        <a:lstStyle/>
        <a:p>
          <a:pPr algn="l"/>
          <a:r>
            <a:rPr lang="en-US" sz="1800" b="1" noProof="0" dirty="0" smtClean="0">
              <a:solidFill>
                <a:srgbClr val="FF0000"/>
              </a:solidFill>
            </a:rPr>
            <a:t>COMPOSITION</a:t>
          </a:r>
          <a:endParaRPr lang="en-US" sz="1800" b="1" noProof="0" dirty="0">
            <a:solidFill>
              <a:srgbClr val="FF0000"/>
            </a:solidFill>
          </a:endParaRPr>
        </a:p>
      </dgm:t>
    </dgm:pt>
    <dgm:pt modelId="{CAC59686-0552-4791-A9FF-A17A36FA1FB3}" type="parTrans" cxnId="{A911BB5C-558D-4E58-A701-B36DFA8A0F7C}">
      <dgm:prSet/>
      <dgm:spPr/>
      <dgm:t>
        <a:bodyPr/>
        <a:lstStyle/>
        <a:p>
          <a:endParaRPr lang="fr-FR"/>
        </a:p>
      </dgm:t>
    </dgm:pt>
    <dgm:pt modelId="{CC1B77D3-75EE-46E8-B3DE-E4B85896EDE5}" type="sibTrans" cxnId="{A911BB5C-558D-4E58-A701-B36DFA8A0F7C}">
      <dgm:prSet/>
      <dgm:spPr/>
      <dgm:t>
        <a:bodyPr/>
        <a:lstStyle/>
        <a:p>
          <a:endParaRPr lang="fr-FR"/>
        </a:p>
      </dgm:t>
    </dgm:pt>
    <dgm:pt modelId="{B29349EE-A15E-4169-A49B-ABC125B3DCC2}">
      <dgm:prSet custT="1"/>
      <dgm:spPr/>
      <dgm:t>
        <a:bodyPr/>
        <a:lstStyle/>
        <a:p>
          <a:pPr algn="l"/>
          <a:r>
            <a:rPr lang="en-US" sz="1800" b="1" noProof="0" dirty="0" smtClean="0">
              <a:solidFill>
                <a:schemeClr val="tx1"/>
              </a:solidFill>
            </a:rPr>
            <a:t>300 participants from the Governorships, deconcentrated administrations, civil society, socio-professional organizations, NGOs, and associations.</a:t>
          </a:r>
          <a:endParaRPr lang="en-US" sz="1800" b="1" noProof="0" dirty="0">
            <a:solidFill>
              <a:schemeClr val="tx1"/>
            </a:solidFill>
          </a:endParaRPr>
        </a:p>
      </dgm:t>
    </dgm:pt>
    <dgm:pt modelId="{BDCF874D-06D4-4C82-A4B8-AC31258C4C2C}" type="parTrans" cxnId="{6C093DA0-512B-4B3C-9A62-9E3182E898D6}">
      <dgm:prSet/>
      <dgm:spPr/>
      <dgm:t>
        <a:bodyPr/>
        <a:lstStyle/>
        <a:p>
          <a:endParaRPr lang="fr-FR"/>
        </a:p>
      </dgm:t>
    </dgm:pt>
    <dgm:pt modelId="{42F62D16-D0D4-4E0F-B115-74D3AB8563C9}" type="sibTrans" cxnId="{6C093DA0-512B-4B3C-9A62-9E3182E898D6}">
      <dgm:prSet/>
      <dgm:spPr/>
      <dgm:t>
        <a:bodyPr/>
        <a:lstStyle/>
        <a:p>
          <a:endParaRPr lang="fr-FR"/>
        </a:p>
      </dgm:t>
    </dgm:pt>
    <dgm:pt modelId="{E9F847AE-59ED-4629-89BE-9176AC11EB33}" type="pres">
      <dgm:prSet presAssocID="{4B12F41A-7B89-4863-98D1-CA3E7A2A0B1D}" presName="Name0" presStyleCnt="0">
        <dgm:presLayoutVars>
          <dgm:dir/>
          <dgm:animLvl val="lvl"/>
          <dgm:resizeHandles val="exact"/>
        </dgm:presLayoutVars>
      </dgm:prSet>
      <dgm:spPr/>
      <dgm:t>
        <a:bodyPr/>
        <a:lstStyle/>
        <a:p>
          <a:endParaRPr lang="fr-FR"/>
        </a:p>
      </dgm:t>
    </dgm:pt>
    <dgm:pt modelId="{EAB90BAC-9CE5-48AD-8FCC-91D457911EDE}" type="pres">
      <dgm:prSet presAssocID="{A4D71C0B-5013-42B5-BBBB-119B34F9A16A}" presName="composite" presStyleCnt="0"/>
      <dgm:spPr/>
    </dgm:pt>
    <dgm:pt modelId="{0FB23D9F-D2F1-44FE-901B-C1545E39AFB3}" type="pres">
      <dgm:prSet presAssocID="{A4D71C0B-5013-42B5-BBBB-119B34F9A16A}" presName="parTx" presStyleLbl="alignNode1" presStyleIdx="0" presStyleCnt="3">
        <dgm:presLayoutVars>
          <dgm:chMax val="0"/>
          <dgm:chPref val="0"/>
          <dgm:bulletEnabled val="1"/>
        </dgm:presLayoutVars>
      </dgm:prSet>
      <dgm:spPr/>
      <dgm:t>
        <a:bodyPr/>
        <a:lstStyle/>
        <a:p>
          <a:endParaRPr lang="fr-FR"/>
        </a:p>
      </dgm:t>
    </dgm:pt>
    <dgm:pt modelId="{CAFC7562-1640-4B62-A254-9E1532DAC17D}" type="pres">
      <dgm:prSet presAssocID="{A4D71C0B-5013-42B5-BBBB-119B34F9A16A}" presName="desTx" presStyleLbl="alignAccFollowNode1" presStyleIdx="0" presStyleCnt="3" custLinFactNeighborX="-3086" custLinFactNeighborY="-1167">
        <dgm:presLayoutVars>
          <dgm:bulletEnabled val="1"/>
        </dgm:presLayoutVars>
      </dgm:prSet>
      <dgm:spPr/>
      <dgm:t>
        <a:bodyPr/>
        <a:lstStyle/>
        <a:p>
          <a:endParaRPr lang="fr-FR"/>
        </a:p>
      </dgm:t>
    </dgm:pt>
    <dgm:pt modelId="{50A57166-192C-4702-9F2A-7BC104028868}" type="pres">
      <dgm:prSet presAssocID="{68625EAC-1247-4D4A-9DA2-A5344BEC82E0}" presName="space" presStyleCnt="0"/>
      <dgm:spPr/>
    </dgm:pt>
    <dgm:pt modelId="{4F5E190F-6193-43CD-80A9-2C5FB4B8295D}" type="pres">
      <dgm:prSet presAssocID="{637216B5-8D39-4249-A708-99D94172A2AE}" presName="composite" presStyleCnt="0"/>
      <dgm:spPr/>
    </dgm:pt>
    <dgm:pt modelId="{DF207982-C9D0-41B1-BE17-0A328F92F924}" type="pres">
      <dgm:prSet presAssocID="{637216B5-8D39-4249-A708-99D94172A2AE}" presName="parTx" presStyleLbl="alignNode1" presStyleIdx="1" presStyleCnt="3">
        <dgm:presLayoutVars>
          <dgm:chMax val="0"/>
          <dgm:chPref val="0"/>
          <dgm:bulletEnabled val="1"/>
        </dgm:presLayoutVars>
      </dgm:prSet>
      <dgm:spPr/>
      <dgm:t>
        <a:bodyPr/>
        <a:lstStyle/>
        <a:p>
          <a:endParaRPr lang="fr-FR"/>
        </a:p>
      </dgm:t>
    </dgm:pt>
    <dgm:pt modelId="{083D6FF9-4141-4F9A-B9FA-4B456B78613F}" type="pres">
      <dgm:prSet presAssocID="{637216B5-8D39-4249-A708-99D94172A2AE}" presName="desTx" presStyleLbl="alignAccFollowNode1" presStyleIdx="1" presStyleCnt="3">
        <dgm:presLayoutVars>
          <dgm:bulletEnabled val="1"/>
        </dgm:presLayoutVars>
      </dgm:prSet>
      <dgm:spPr/>
      <dgm:t>
        <a:bodyPr/>
        <a:lstStyle/>
        <a:p>
          <a:endParaRPr lang="fr-FR"/>
        </a:p>
      </dgm:t>
    </dgm:pt>
    <dgm:pt modelId="{CF754ACB-6D59-4708-AED7-BEB96C4AE43D}" type="pres">
      <dgm:prSet presAssocID="{4A466E76-B2BD-43A3-B89F-49993FCD62A9}" presName="space" presStyleCnt="0"/>
      <dgm:spPr/>
    </dgm:pt>
    <dgm:pt modelId="{12024AAD-9679-47BB-9815-28D6F6482524}" type="pres">
      <dgm:prSet presAssocID="{FF0B5A75-A3EB-4725-A06F-63E7CF5C5253}" presName="composite" presStyleCnt="0"/>
      <dgm:spPr/>
    </dgm:pt>
    <dgm:pt modelId="{58BC932B-741E-47D0-ACFD-4891AC63368D}" type="pres">
      <dgm:prSet presAssocID="{FF0B5A75-A3EB-4725-A06F-63E7CF5C5253}" presName="parTx" presStyleLbl="alignNode1" presStyleIdx="2" presStyleCnt="3">
        <dgm:presLayoutVars>
          <dgm:chMax val="0"/>
          <dgm:chPref val="0"/>
          <dgm:bulletEnabled val="1"/>
        </dgm:presLayoutVars>
      </dgm:prSet>
      <dgm:spPr/>
      <dgm:t>
        <a:bodyPr/>
        <a:lstStyle/>
        <a:p>
          <a:endParaRPr lang="fr-FR"/>
        </a:p>
      </dgm:t>
    </dgm:pt>
    <dgm:pt modelId="{EFB11F9B-FE94-406C-9320-AA09C4031586}" type="pres">
      <dgm:prSet presAssocID="{FF0B5A75-A3EB-4725-A06F-63E7CF5C5253}" presName="desTx" presStyleLbl="alignAccFollowNode1" presStyleIdx="2" presStyleCnt="3" custLinFactNeighborX="1641" custLinFactNeighborY="-747">
        <dgm:presLayoutVars>
          <dgm:bulletEnabled val="1"/>
        </dgm:presLayoutVars>
      </dgm:prSet>
      <dgm:spPr/>
      <dgm:t>
        <a:bodyPr/>
        <a:lstStyle/>
        <a:p>
          <a:endParaRPr lang="fr-FR"/>
        </a:p>
      </dgm:t>
    </dgm:pt>
  </dgm:ptLst>
  <dgm:cxnLst>
    <dgm:cxn modelId="{54309B37-F47A-4BE3-BCE3-927E7A66ED0A}" srcId="{A4D71C0B-5013-42B5-BBBB-119B34F9A16A}" destId="{80323E79-E4C9-4969-95F4-115D8A174197}" srcOrd="4" destOrd="0" parTransId="{D998B9ED-1920-4BD9-A373-98A6A5615800}" sibTransId="{A3E1144F-B070-4642-BB7F-54725F17C6A5}"/>
    <dgm:cxn modelId="{46EEBE4D-590B-4A14-8E81-2183CCF55C56}" srcId="{FF0B5A75-A3EB-4725-A06F-63E7CF5C5253}" destId="{E1DBF3C8-188E-44E2-B9C3-AA87B3D459FA}" srcOrd="0" destOrd="0" parTransId="{4C371EBF-62B3-4369-B69B-65A26D22C08C}" sibTransId="{6F3E2460-07AC-4889-B347-A7CD911C990F}"/>
    <dgm:cxn modelId="{53030A4E-3700-4EF3-80DC-FA995275DCB3}" type="presOf" srcId="{4B88809F-199B-4ACA-806E-8936F075FFD0}" destId="{CAFC7562-1640-4B62-A254-9E1532DAC17D}" srcOrd="0" destOrd="0" presId="urn:microsoft.com/office/officeart/2005/8/layout/hList1"/>
    <dgm:cxn modelId="{B75B6C37-7E04-4C8E-A685-2543F32827C7}" srcId="{A4D71C0B-5013-42B5-BBBB-119B34F9A16A}" destId="{D147D40B-9A37-4288-9200-17FBE4CCCFD5}" srcOrd="3" destOrd="0" parTransId="{12D79E8D-2C1B-4DE5-AF6C-19729F28991D}" sibTransId="{774AE648-F3B4-4941-BA1F-5CA9CDF97F83}"/>
    <dgm:cxn modelId="{795417DC-E561-4B74-A914-3B653391E98A}" type="presOf" srcId="{A4D71C0B-5013-42B5-BBBB-119B34F9A16A}" destId="{0FB23D9F-D2F1-44FE-901B-C1545E39AFB3}" srcOrd="0" destOrd="0" presId="urn:microsoft.com/office/officeart/2005/8/layout/hList1"/>
    <dgm:cxn modelId="{4F12AD59-723B-48C1-849A-C8300ACB3C7D}" type="presOf" srcId="{637216B5-8D39-4249-A708-99D94172A2AE}" destId="{DF207982-C9D0-41B1-BE17-0A328F92F924}" srcOrd="0" destOrd="0" presId="urn:microsoft.com/office/officeart/2005/8/layout/hList1"/>
    <dgm:cxn modelId="{4A81E11E-E5CE-49C3-B9B8-25282AEEFD4F}" srcId="{637216B5-8D39-4249-A708-99D94172A2AE}" destId="{1F93B117-053E-4427-8A8F-ACA82EEF271D}" srcOrd="2" destOrd="0" parTransId="{CB24331D-F948-4062-ADD7-A3279607EA10}" sibTransId="{A59A9CDE-5D6E-48DF-981B-7C6C1C2050AD}"/>
    <dgm:cxn modelId="{C4A71F48-6395-43B4-B215-535547990F69}" srcId="{A4D71C0B-5013-42B5-BBBB-119B34F9A16A}" destId="{0AD0F6B9-FEA7-441F-952C-49E0FE8FCF5C}" srcOrd="1" destOrd="0" parTransId="{18010591-C6A2-4E3F-84FA-5BA25A06675D}" sibTransId="{0516E177-5D82-4F03-86D6-8CCD359D2F4B}"/>
    <dgm:cxn modelId="{1B67EA88-334B-4CCC-B0E9-8A6BAA46BE58}" type="presOf" srcId="{0E205CE7-B3FB-41F3-9861-A1DBB8308174}" destId="{083D6FF9-4141-4F9A-B9FA-4B456B78613F}" srcOrd="0" destOrd="0" presId="urn:microsoft.com/office/officeart/2005/8/layout/hList1"/>
    <dgm:cxn modelId="{6A0BD791-CB29-4AD3-BBD8-D625FE21C420}" type="presOf" srcId="{0AD0F6B9-FEA7-441F-952C-49E0FE8FCF5C}" destId="{CAFC7562-1640-4B62-A254-9E1532DAC17D}" srcOrd="0" destOrd="1" presId="urn:microsoft.com/office/officeart/2005/8/layout/hList1"/>
    <dgm:cxn modelId="{8A04DAB5-941F-44FB-90EE-E071E2C43A04}" type="presOf" srcId="{36BC5014-B8B3-4434-BCE7-2C193B992660}" destId="{EFB11F9B-FE94-406C-9320-AA09C4031586}" srcOrd="0" destOrd="1" presId="urn:microsoft.com/office/officeart/2005/8/layout/hList1"/>
    <dgm:cxn modelId="{C56F9934-E37A-41A8-BC10-3E600AAD4B0B}" srcId="{A4D71C0B-5013-42B5-BBBB-119B34F9A16A}" destId="{D49147B9-5EAE-4175-BF09-11B13ADA40EB}" srcOrd="2" destOrd="0" parTransId="{E1A0EE48-E0AA-41C5-BEAE-39F17B7A68B9}" sibTransId="{4F6C5183-C9F9-4ABE-9739-FE4B8B556DED}"/>
    <dgm:cxn modelId="{8F99279A-E4AB-4A74-B006-CEE339A510DA}" srcId="{637216B5-8D39-4249-A708-99D94172A2AE}" destId="{0E205CE7-B3FB-41F3-9861-A1DBB8308174}" srcOrd="0" destOrd="0" parTransId="{FBD38602-1658-4DCF-BA9F-57689241B493}" sibTransId="{95D8B973-E73D-4ADF-8632-B5927CF42A6F}"/>
    <dgm:cxn modelId="{4E3069D3-BD3A-4572-9C86-C4F2C4F51042}" type="presOf" srcId="{D147D40B-9A37-4288-9200-17FBE4CCCFD5}" destId="{CAFC7562-1640-4B62-A254-9E1532DAC17D}" srcOrd="0" destOrd="3" presId="urn:microsoft.com/office/officeart/2005/8/layout/hList1"/>
    <dgm:cxn modelId="{A911BB5C-558D-4E58-A701-B36DFA8A0F7C}" srcId="{FF0B5A75-A3EB-4725-A06F-63E7CF5C5253}" destId="{2743799D-982C-41DF-9E05-09154ED3F8BF}" srcOrd="2" destOrd="0" parTransId="{CAC59686-0552-4791-A9FF-A17A36FA1FB3}" sibTransId="{CC1B77D3-75EE-46E8-B3DE-E4B85896EDE5}"/>
    <dgm:cxn modelId="{1D54C9A6-75CA-41E8-AE71-0A2CC3A5F4A2}" type="presOf" srcId="{4B12F41A-7B89-4863-98D1-CA3E7A2A0B1D}" destId="{E9F847AE-59ED-4629-89BE-9176AC11EB33}" srcOrd="0" destOrd="0" presId="urn:microsoft.com/office/officeart/2005/8/layout/hList1"/>
    <dgm:cxn modelId="{5292FA5E-E81E-4D1C-B820-0B3D48BA28DC}" srcId="{A4D71C0B-5013-42B5-BBBB-119B34F9A16A}" destId="{4B88809F-199B-4ACA-806E-8936F075FFD0}" srcOrd="0" destOrd="0" parTransId="{D8A45932-2791-4E9E-81B4-0C551CA3FBD0}" sibTransId="{5C716DA9-E646-4380-8F10-07EB6FF873FC}"/>
    <dgm:cxn modelId="{DA6A4081-6A98-42FC-8AD3-C5753F3FAB35}" srcId="{4B12F41A-7B89-4863-98D1-CA3E7A2A0B1D}" destId="{A4D71C0B-5013-42B5-BBBB-119B34F9A16A}" srcOrd="0" destOrd="0" parTransId="{6DAF6E92-E63C-4FF4-B765-758B4CA14A9D}" sibTransId="{68625EAC-1247-4D4A-9DA2-A5344BEC82E0}"/>
    <dgm:cxn modelId="{AB573969-B47F-4703-B2A8-6DCA35DC6B42}" type="presOf" srcId="{4C204A26-4D30-4E1C-9DB7-16CD83B82858}" destId="{CAFC7562-1640-4B62-A254-9E1532DAC17D}" srcOrd="0" destOrd="5" presId="urn:microsoft.com/office/officeart/2005/8/layout/hList1"/>
    <dgm:cxn modelId="{C9925507-1559-4BB8-AA26-B67295FDDD07}" srcId="{637216B5-8D39-4249-A708-99D94172A2AE}" destId="{274FAEC9-9694-40FA-B0F6-D9E9BC4F0E76}" srcOrd="4" destOrd="0" parTransId="{7CA2143B-357E-487A-B8A4-2191A751B52D}" sibTransId="{E45D2060-A545-460D-96D0-1AE98865D7FA}"/>
    <dgm:cxn modelId="{FC19DB71-BA5C-4D76-AE73-23FB4D3EE341}" type="presOf" srcId="{274FAEC9-9694-40FA-B0F6-D9E9BC4F0E76}" destId="{083D6FF9-4141-4F9A-B9FA-4B456B78613F}" srcOrd="0" destOrd="4" presId="urn:microsoft.com/office/officeart/2005/8/layout/hList1"/>
    <dgm:cxn modelId="{FC9C7038-B4AB-4A21-BC21-1FD15AFE042D}" srcId="{FF0B5A75-A3EB-4725-A06F-63E7CF5C5253}" destId="{36BC5014-B8B3-4434-BCE7-2C193B992660}" srcOrd="1" destOrd="0" parTransId="{5A360905-82E6-4D6D-B32F-31C0F6DB22CE}" sibTransId="{A423E3AE-6A62-4332-B574-DCED0069F888}"/>
    <dgm:cxn modelId="{0D18A0A1-4D9A-4ED9-93A2-98C1AD5D567B}" type="presOf" srcId="{FF0B5A75-A3EB-4725-A06F-63E7CF5C5253}" destId="{58BC932B-741E-47D0-ACFD-4891AC63368D}" srcOrd="0" destOrd="0" presId="urn:microsoft.com/office/officeart/2005/8/layout/hList1"/>
    <dgm:cxn modelId="{EB32D8FF-14DE-42AC-984C-37E35FF888A0}" type="presOf" srcId="{80323E79-E4C9-4969-95F4-115D8A174197}" destId="{CAFC7562-1640-4B62-A254-9E1532DAC17D}" srcOrd="0" destOrd="4" presId="urn:microsoft.com/office/officeart/2005/8/layout/hList1"/>
    <dgm:cxn modelId="{5EDE7D27-B613-45FB-99A1-870F1C610ED0}" srcId="{637216B5-8D39-4249-A708-99D94172A2AE}" destId="{E127BD1E-781E-43B9-B20A-A69F6CB43EAD}" srcOrd="1" destOrd="0" parTransId="{97DF4B67-F211-4104-B90D-F877A4E2345D}" sibTransId="{706E1D40-D92F-4B95-BA68-7831D30A7E7D}"/>
    <dgm:cxn modelId="{7E0113DC-323F-4CF4-AB83-72FA8DF15B25}" srcId="{4B12F41A-7B89-4863-98D1-CA3E7A2A0B1D}" destId="{637216B5-8D39-4249-A708-99D94172A2AE}" srcOrd="1" destOrd="0" parTransId="{3F00A1C1-1D50-4F3A-91CF-B8EB160E198A}" sibTransId="{4A466E76-B2BD-43A3-B89F-49993FCD62A9}"/>
    <dgm:cxn modelId="{9A314B46-CC41-4ABC-A47E-0CDD2AEFF6B8}" srcId="{637216B5-8D39-4249-A708-99D94172A2AE}" destId="{376D7A3A-600C-4EE6-ACB6-6B08E0955E81}" srcOrd="3" destOrd="0" parTransId="{D40716A9-66FE-4197-9FCA-F6A3D82B701D}" sibTransId="{FC73E371-F290-44B4-80D5-CBB221642E5E}"/>
    <dgm:cxn modelId="{C521E6AC-4081-453B-ACE4-4787D6CEA180}" type="presOf" srcId="{E127BD1E-781E-43B9-B20A-A69F6CB43EAD}" destId="{083D6FF9-4141-4F9A-B9FA-4B456B78613F}" srcOrd="0" destOrd="1" presId="urn:microsoft.com/office/officeart/2005/8/layout/hList1"/>
    <dgm:cxn modelId="{B720BF94-7BEC-44F6-86F6-6CFB79F796DC}" type="presOf" srcId="{1F93B117-053E-4427-8A8F-ACA82EEF271D}" destId="{083D6FF9-4141-4F9A-B9FA-4B456B78613F}" srcOrd="0" destOrd="2" presId="urn:microsoft.com/office/officeart/2005/8/layout/hList1"/>
    <dgm:cxn modelId="{9ECF7AB6-420D-4E10-B98B-CC45F33C5CA4}" srcId="{4B12F41A-7B89-4863-98D1-CA3E7A2A0B1D}" destId="{FF0B5A75-A3EB-4725-A06F-63E7CF5C5253}" srcOrd="2" destOrd="0" parTransId="{567D289E-66A2-4CF9-9100-ACFE298E6318}" sibTransId="{07349D6B-6D44-4C16-8BE6-D4A2B6C74B22}"/>
    <dgm:cxn modelId="{C46668FD-44C3-4DF0-A39C-FF0822F5DC14}" type="presOf" srcId="{376D7A3A-600C-4EE6-ACB6-6B08E0955E81}" destId="{083D6FF9-4141-4F9A-B9FA-4B456B78613F}" srcOrd="0" destOrd="3" presId="urn:microsoft.com/office/officeart/2005/8/layout/hList1"/>
    <dgm:cxn modelId="{3A6AA8E8-1BF3-439B-AB56-A66A2643C359}" type="presOf" srcId="{2743799D-982C-41DF-9E05-09154ED3F8BF}" destId="{EFB11F9B-FE94-406C-9320-AA09C4031586}" srcOrd="0" destOrd="2" presId="urn:microsoft.com/office/officeart/2005/8/layout/hList1"/>
    <dgm:cxn modelId="{7A073DD9-52F8-4363-8CF0-9E7A7C51E857}" type="presOf" srcId="{D49147B9-5EAE-4175-BF09-11B13ADA40EB}" destId="{CAFC7562-1640-4B62-A254-9E1532DAC17D}" srcOrd="0" destOrd="2" presId="urn:microsoft.com/office/officeart/2005/8/layout/hList1"/>
    <dgm:cxn modelId="{6C093DA0-512B-4B3C-9A62-9E3182E898D6}" srcId="{FF0B5A75-A3EB-4725-A06F-63E7CF5C5253}" destId="{B29349EE-A15E-4169-A49B-ABC125B3DCC2}" srcOrd="3" destOrd="0" parTransId="{BDCF874D-06D4-4C82-A4B8-AC31258C4C2C}" sibTransId="{42F62D16-D0D4-4E0F-B115-74D3AB8563C9}"/>
    <dgm:cxn modelId="{0D00E2C2-311B-4166-A038-96556C19E18E}" srcId="{A4D71C0B-5013-42B5-BBBB-119B34F9A16A}" destId="{4C204A26-4D30-4E1C-9DB7-16CD83B82858}" srcOrd="5" destOrd="0" parTransId="{F8F0FF3C-FCF5-4578-AEE2-565F6D408204}" sibTransId="{99868844-CA0C-4C31-815C-710B9E5FB2AC}"/>
    <dgm:cxn modelId="{8D55DF5A-B9C1-43CC-92DD-7EB25AF5111C}" type="presOf" srcId="{E1DBF3C8-188E-44E2-B9C3-AA87B3D459FA}" destId="{EFB11F9B-FE94-406C-9320-AA09C4031586}" srcOrd="0" destOrd="0" presId="urn:microsoft.com/office/officeart/2005/8/layout/hList1"/>
    <dgm:cxn modelId="{78876EA6-E50C-4E88-82E2-B6E2B8140622}" type="presOf" srcId="{B29349EE-A15E-4169-A49B-ABC125B3DCC2}" destId="{EFB11F9B-FE94-406C-9320-AA09C4031586}" srcOrd="0" destOrd="3" presId="urn:microsoft.com/office/officeart/2005/8/layout/hList1"/>
    <dgm:cxn modelId="{FC6B6942-E266-4F02-88E8-E951F2A4DC73}" type="presParOf" srcId="{E9F847AE-59ED-4629-89BE-9176AC11EB33}" destId="{EAB90BAC-9CE5-48AD-8FCC-91D457911EDE}" srcOrd="0" destOrd="0" presId="urn:microsoft.com/office/officeart/2005/8/layout/hList1"/>
    <dgm:cxn modelId="{BECF19D8-E17B-4532-8B9D-532B305BCCFA}" type="presParOf" srcId="{EAB90BAC-9CE5-48AD-8FCC-91D457911EDE}" destId="{0FB23D9F-D2F1-44FE-901B-C1545E39AFB3}" srcOrd="0" destOrd="0" presId="urn:microsoft.com/office/officeart/2005/8/layout/hList1"/>
    <dgm:cxn modelId="{F95BC8DD-D514-4C74-AA31-CF1DBA1B7AE1}" type="presParOf" srcId="{EAB90BAC-9CE5-48AD-8FCC-91D457911EDE}" destId="{CAFC7562-1640-4B62-A254-9E1532DAC17D}" srcOrd="1" destOrd="0" presId="urn:microsoft.com/office/officeart/2005/8/layout/hList1"/>
    <dgm:cxn modelId="{5EE13FF8-81AC-480E-8259-7C773FB34119}" type="presParOf" srcId="{E9F847AE-59ED-4629-89BE-9176AC11EB33}" destId="{50A57166-192C-4702-9F2A-7BC104028868}" srcOrd="1" destOrd="0" presId="urn:microsoft.com/office/officeart/2005/8/layout/hList1"/>
    <dgm:cxn modelId="{62F6B209-F55C-491C-906B-F5C2DD5E32C8}" type="presParOf" srcId="{E9F847AE-59ED-4629-89BE-9176AC11EB33}" destId="{4F5E190F-6193-43CD-80A9-2C5FB4B8295D}" srcOrd="2" destOrd="0" presId="urn:microsoft.com/office/officeart/2005/8/layout/hList1"/>
    <dgm:cxn modelId="{92C49CD7-03FB-4239-A334-7C6CE8FFBA02}" type="presParOf" srcId="{4F5E190F-6193-43CD-80A9-2C5FB4B8295D}" destId="{DF207982-C9D0-41B1-BE17-0A328F92F924}" srcOrd="0" destOrd="0" presId="urn:microsoft.com/office/officeart/2005/8/layout/hList1"/>
    <dgm:cxn modelId="{462799CF-7C16-45B8-A5C3-4210B9AE1B8A}" type="presParOf" srcId="{4F5E190F-6193-43CD-80A9-2C5FB4B8295D}" destId="{083D6FF9-4141-4F9A-B9FA-4B456B78613F}" srcOrd="1" destOrd="0" presId="urn:microsoft.com/office/officeart/2005/8/layout/hList1"/>
    <dgm:cxn modelId="{4EA53806-3C67-40DA-BC9A-F84975C23B3D}" type="presParOf" srcId="{E9F847AE-59ED-4629-89BE-9176AC11EB33}" destId="{CF754ACB-6D59-4708-AED7-BEB96C4AE43D}" srcOrd="3" destOrd="0" presId="urn:microsoft.com/office/officeart/2005/8/layout/hList1"/>
    <dgm:cxn modelId="{4E8411CD-DD6F-46FC-8FF6-DE2D91531A46}" type="presParOf" srcId="{E9F847AE-59ED-4629-89BE-9176AC11EB33}" destId="{12024AAD-9679-47BB-9815-28D6F6482524}" srcOrd="4" destOrd="0" presId="urn:microsoft.com/office/officeart/2005/8/layout/hList1"/>
    <dgm:cxn modelId="{CC40CE0B-A6BE-4874-823A-3069B039E7CC}" type="presParOf" srcId="{12024AAD-9679-47BB-9815-28D6F6482524}" destId="{58BC932B-741E-47D0-ACFD-4891AC63368D}" srcOrd="0" destOrd="0" presId="urn:microsoft.com/office/officeart/2005/8/layout/hList1"/>
    <dgm:cxn modelId="{00BA840D-58AB-4DA6-8AED-0B89743A201E}" type="presParOf" srcId="{12024AAD-9679-47BB-9815-28D6F6482524}" destId="{EFB11F9B-FE94-406C-9320-AA09C4031586}"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63AB89F-7BAA-482D-ACEC-7BEBA33016AD}"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fr-FR"/>
        </a:p>
      </dgm:t>
    </dgm:pt>
    <dgm:pt modelId="{771FB2E0-C878-44D7-AFFB-4930182C8996}">
      <dgm:prSet phldrT="[Texte]" custT="1">
        <dgm:style>
          <a:lnRef idx="0">
            <a:schemeClr val="accent2"/>
          </a:lnRef>
          <a:fillRef idx="3">
            <a:schemeClr val="accent2"/>
          </a:fillRef>
          <a:effectRef idx="3">
            <a:schemeClr val="accent2"/>
          </a:effectRef>
          <a:fontRef idx="minor">
            <a:schemeClr val="lt1"/>
          </a:fontRef>
        </dgm:style>
      </dgm:prSet>
      <dgm:spPr/>
      <dgm:t>
        <a:bodyPr/>
        <a:lstStyle/>
        <a:p>
          <a:pPr algn="l"/>
          <a:r>
            <a:rPr lang="en-US" sz="2400" b="1" noProof="0" dirty="0" smtClean="0">
              <a:solidFill>
                <a:schemeClr val="bg1"/>
              </a:solidFill>
            </a:rPr>
            <a:t>Validation of the Stage 1 report: </a:t>
          </a:r>
          <a:r>
            <a:rPr lang="en-US" sz="2400" b="1" noProof="0" smtClean="0">
              <a:solidFill>
                <a:schemeClr val="bg1"/>
              </a:solidFill>
            </a:rPr>
            <a:t>stock-taking on </a:t>
          </a:r>
          <a:r>
            <a:rPr lang="en-US" sz="2400" b="1" noProof="0" dirty="0" smtClean="0">
              <a:solidFill>
                <a:schemeClr val="bg1"/>
              </a:solidFill>
            </a:rPr>
            <a:t>the strategy</a:t>
          </a:r>
          <a:endParaRPr lang="en-US" sz="2400" b="1" noProof="0" dirty="0">
            <a:solidFill>
              <a:schemeClr val="bg1"/>
            </a:solidFill>
          </a:endParaRPr>
        </a:p>
      </dgm:t>
    </dgm:pt>
    <dgm:pt modelId="{E2D68079-CCBD-47FA-9FF3-0C32D96BBA32}" type="parTrans" cxnId="{E97331E7-6E1C-4B0E-9849-34335BBAEF5B}">
      <dgm:prSet/>
      <dgm:spPr/>
      <dgm:t>
        <a:bodyPr/>
        <a:lstStyle/>
        <a:p>
          <a:endParaRPr lang="fr-FR"/>
        </a:p>
      </dgm:t>
    </dgm:pt>
    <dgm:pt modelId="{ADE01320-9324-4F31-B7C9-FAC496B7C4C6}" type="sibTrans" cxnId="{E97331E7-6E1C-4B0E-9849-34335BBAEF5B}">
      <dgm:prSet/>
      <dgm:spPr/>
      <dgm:t>
        <a:bodyPr/>
        <a:lstStyle/>
        <a:p>
          <a:endParaRPr lang="fr-FR" dirty="0"/>
        </a:p>
      </dgm:t>
    </dgm:pt>
    <dgm:pt modelId="{20A4551E-2051-41CE-B2B9-C5EFAE31DD18}">
      <dgm:prSet phldrT="[Texte]" custT="1">
        <dgm:style>
          <a:lnRef idx="0">
            <a:schemeClr val="accent3"/>
          </a:lnRef>
          <a:fillRef idx="3">
            <a:schemeClr val="accent3"/>
          </a:fillRef>
          <a:effectRef idx="3">
            <a:schemeClr val="accent3"/>
          </a:effectRef>
          <a:fontRef idx="minor">
            <a:schemeClr val="lt1"/>
          </a:fontRef>
        </dgm:style>
      </dgm:prSet>
      <dgm:spPr/>
      <dgm:t>
        <a:bodyPr/>
        <a:lstStyle/>
        <a:p>
          <a:pPr algn="l"/>
          <a:r>
            <a:rPr lang="en-US" sz="2400" b="1" noProof="0" dirty="0" smtClean="0"/>
            <a:t>Submission of draft Stage 2 report scheduled for early October 2010</a:t>
          </a:r>
          <a:endParaRPr lang="en-US" sz="2400" b="1" noProof="0" dirty="0"/>
        </a:p>
      </dgm:t>
    </dgm:pt>
    <dgm:pt modelId="{09FC947E-532E-49F4-B586-D43B09248F50}" type="parTrans" cxnId="{42E297CE-588D-4D1F-AC16-D7618C2C7B0F}">
      <dgm:prSet/>
      <dgm:spPr/>
      <dgm:t>
        <a:bodyPr/>
        <a:lstStyle/>
        <a:p>
          <a:endParaRPr lang="fr-FR"/>
        </a:p>
      </dgm:t>
    </dgm:pt>
    <dgm:pt modelId="{3D7FD9F6-5084-4F23-A564-6E1E5EFF7A06}" type="sibTrans" cxnId="{42E297CE-588D-4D1F-AC16-D7618C2C7B0F}">
      <dgm:prSet/>
      <dgm:spPr/>
      <dgm:t>
        <a:bodyPr/>
        <a:lstStyle/>
        <a:p>
          <a:endParaRPr lang="fr-FR" dirty="0"/>
        </a:p>
      </dgm:t>
    </dgm:pt>
    <dgm:pt modelId="{C4B3D96F-CF88-45AA-A4B6-AC8F7958F388}">
      <dgm:prSet phldrT="[Texte]" custT="1">
        <dgm:style>
          <a:lnRef idx="0">
            <a:schemeClr val="accent4"/>
          </a:lnRef>
          <a:fillRef idx="3">
            <a:schemeClr val="accent4"/>
          </a:fillRef>
          <a:effectRef idx="3">
            <a:schemeClr val="accent4"/>
          </a:effectRef>
          <a:fontRef idx="minor">
            <a:schemeClr val="lt1"/>
          </a:fontRef>
        </dgm:style>
      </dgm:prSet>
      <dgm:spPr/>
      <dgm:t>
        <a:bodyPr/>
        <a:lstStyle/>
        <a:p>
          <a:r>
            <a:rPr lang="en-US" sz="2400" b="1" noProof="0" dirty="0" smtClean="0"/>
            <a:t>Submission of draft Stage 3 report scheduled for mid-November 2010</a:t>
          </a:r>
          <a:endParaRPr lang="en-US" sz="2400" noProof="0" dirty="0"/>
        </a:p>
      </dgm:t>
    </dgm:pt>
    <dgm:pt modelId="{989BF127-C307-4812-A134-97C22A84FD22}" type="parTrans" cxnId="{0B7A96CC-C439-4158-9B49-EFBF40A40970}">
      <dgm:prSet/>
      <dgm:spPr/>
      <dgm:t>
        <a:bodyPr/>
        <a:lstStyle/>
        <a:p>
          <a:endParaRPr lang="fr-FR"/>
        </a:p>
      </dgm:t>
    </dgm:pt>
    <dgm:pt modelId="{3BEBB000-B8C3-4566-9AAB-A9CBD8123DC9}" type="sibTrans" cxnId="{0B7A96CC-C439-4158-9B49-EFBF40A40970}">
      <dgm:prSet/>
      <dgm:spPr/>
      <dgm:t>
        <a:bodyPr/>
        <a:lstStyle/>
        <a:p>
          <a:endParaRPr lang="fr-FR"/>
        </a:p>
      </dgm:t>
    </dgm:pt>
    <dgm:pt modelId="{79DF39A6-20C7-47EE-A0B5-892BA75FA5F5}" type="pres">
      <dgm:prSet presAssocID="{063AB89F-7BAA-482D-ACEC-7BEBA33016AD}" presName="outerComposite" presStyleCnt="0">
        <dgm:presLayoutVars>
          <dgm:chMax val="5"/>
          <dgm:dir/>
          <dgm:resizeHandles val="exact"/>
        </dgm:presLayoutVars>
      </dgm:prSet>
      <dgm:spPr/>
      <dgm:t>
        <a:bodyPr/>
        <a:lstStyle/>
        <a:p>
          <a:endParaRPr lang="fr-FR"/>
        </a:p>
      </dgm:t>
    </dgm:pt>
    <dgm:pt modelId="{67C30AAB-6EBA-4DBC-9790-98EA36548EC2}" type="pres">
      <dgm:prSet presAssocID="{063AB89F-7BAA-482D-ACEC-7BEBA33016AD}" presName="dummyMaxCanvas" presStyleCnt="0">
        <dgm:presLayoutVars/>
      </dgm:prSet>
      <dgm:spPr/>
    </dgm:pt>
    <dgm:pt modelId="{513874DC-0EE7-4A9F-BD28-079EB641B9CA}" type="pres">
      <dgm:prSet presAssocID="{063AB89F-7BAA-482D-ACEC-7BEBA33016AD}" presName="ThreeNodes_1" presStyleLbl="node1" presStyleIdx="0" presStyleCnt="3">
        <dgm:presLayoutVars>
          <dgm:bulletEnabled val="1"/>
        </dgm:presLayoutVars>
      </dgm:prSet>
      <dgm:spPr/>
      <dgm:t>
        <a:bodyPr/>
        <a:lstStyle/>
        <a:p>
          <a:endParaRPr lang="fr-FR"/>
        </a:p>
      </dgm:t>
    </dgm:pt>
    <dgm:pt modelId="{557EC543-29E5-49C4-B878-21D5FD7CEE5B}" type="pres">
      <dgm:prSet presAssocID="{063AB89F-7BAA-482D-ACEC-7BEBA33016AD}" presName="ThreeNodes_2" presStyleLbl="node1" presStyleIdx="1" presStyleCnt="3">
        <dgm:presLayoutVars>
          <dgm:bulletEnabled val="1"/>
        </dgm:presLayoutVars>
      </dgm:prSet>
      <dgm:spPr/>
      <dgm:t>
        <a:bodyPr/>
        <a:lstStyle/>
        <a:p>
          <a:endParaRPr lang="fr-FR"/>
        </a:p>
      </dgm:t>
    </dgm:pt>
    <dgm:pt modelId="{6C723E7A-CF39-4A69-A2F4-47104E833FAF}" type="pres">
      <dgm:prSet presAssocID="{063AB89F-7BAA-482D-ACEC-7BEBA33016AD}" presName="ThreeNodes_3" presStyleLbl="node1" presStyleIdx="2" presStyleCnt="3">
        <dgm:presLayoutVars>
          <dgm:bulletEnabled val="1"/>
        </dgm:presLayoutVars>
      </dgm:prSet>
      <dgm:spPr/>
      <dgm:t>
        <a:bodyPr/>
        <a:lstStyle/>
        <a:p>
          <a:endParaRPr lang="fr-FR"/>
        </a:p>
      </dgm:t>
    </dgm:pt>
    <dgm:pt modelId="{7C923AA8-FF8A-4930-836D-6F0BA403B4B7}" type="pres">
      <dgm:prSet presAssocID="{063AB89F-7BAA-482D-ACEC-7BEBA33016AD}" presName="ThreeConn_1-2" presStyleLbl="fgAccFollowNode1" presStyleIdx="0" presStyleCnt="2">
        <dgm:presLayoutVars>
          <dgm:bulletEnabled val="1"/>
        </dgm:presLayoutVars>
      </dgm:prSet>
      <dgm:spPr/>
      <dgm:t>
        <a:bodyPr/>
        <a:lstStyle/>
        <a:p>
          <a:endParaRPr lang="fr-FR"/>
        </a:p>
      </dgm:t>
    </dgm:pt>
    <dgm:pt modelId="{251AF5EB-4E16-4DCB-AD24-C128046836A4}" type="pres">
      <dgm:prSet presAssocID="{063AB89F-7BAA-482D-ACEC-7BEBA33016AD}" presName="ThreeConn_2-3" presStyleLbl="fgAccFollowNode1" presStyleIdx="1" presStyleCnt="2">
        <dgm:presLayoutVars>
          <dgm:bulletEnabled val="1"/>
        </dgm:presLayoutVars>
      </dgm:prSet>
      <dgm:spPr/>
      <dgm:t>
        <a:bodyPr/>
        <a:lstStyle/>
        <a:p>
          <a:endParaRPr lang="fr-FR"/>
        </a:p>
      </dgm:t>
    </dgm:pt>
    <dgm:pt modelId="{836EE5DF-D3F4-407B-8BCF-A7C444B11407}" type="pres">
      <dgm:prSet presAssocID="{063AB89F-7BAA-482D-ACEC-7BEBA33016AD}" presName="ThreeNodes_1_text" presStyleLbl="node1" presStyleIdx="2" presStyleCnt="3">
        <dgm:presLayoutVars>
          <dgm:bulletEnabled val="1"/>
        </dgm:presLayoutVars>
      </dgm:prSet>
      <dgm:spPr/>
      <dgm:t>
        <a:bodyPr/>
        <a:lstStyle/>
        <a:p>
          <a:endParaRPr lang="fr-FR"/>
        </a:p>
      </dgm:t>
    </dgm:pt>
    <dgm:pt modelId="{C1ED1501-C740-4714-9F33-08F173D3830A}" type="pres">
      <dgm:prSet presAssocID="{063AB89F-7BAA-482D-ACEC-7BEBA33016AD}" presName="ThreeNodes_2_text" presStyleLbl="node1" presStyleIdx="2" presStyleCnt="3">
        <dgm:presLayoutVars>
          <dgm:bulletEnabled val="1"/>
        </dgm:presLayoutVars>
      </dgm:prSet>
      <dgm:spPr/>
      <dgm:t>
        <a:bodyPr/>
        <a:lstStyle/>
        <a:p>
          <a:endParaRPr lang="fr-FR"/>
        </a:p>
      </dgm:t>
    </dgm:pt>
    <dgm:pt modelId="{3C5151C9-0245-440E-A0B2-E382A11A569F}" type="pres">
      <dgm:prSet presAssocID="{063AB89F-7BAA-482D-ACEC-7BEBA33016AD}" presName="ThreeNodes_3_text" presStyleLbl="node1" presStyleIdx="2" presStyleCnt="3">
        <dgm:presLayoutVars>
          <dgm:bulletEnabled val="1"/>
        </dgm:presLayoutVars>
      </dgm:prSet>
      <dgm:spPr/>
      <dgm:t>
        <a:bodyPr/>
        <a:lstStyle/>
        <a:p>
          <a:endParaRPr lang="fr-FR"/>
        </a:p>
      </dgm:t>
    </dgm:pt>
  </dgm:ptLst>
  <dgm:cxnLst>
    <dgm:cxn modelId="{0B7A96CC-C439-4158-9B49-EFBF40A40970}" srcId="{063AB89F-7BAA-482D-ACEC-7BEBA33016AD}" destId="{C4B3D96F-CF88-45AA-A4B6-AC8F7958F388}" srcOrd="2" destOrd="0" parTransId="{989BF127-C307-4812-A134-97C22A84FD22}" sibTransId="{3BEBB000-B8C3-4566-9AAB-A9CBD8123DC9}"/>
    <dgm:cxn modelId="{E28652B3-9A91-4937-B284-86F9B36FDCF8}" type="presOf" srcId="{063AB89F-7BAA-482D-ACEC-7BEBA33016AD}" destId="{79DF39A6-20C7-47EE-A0B5-892BA75FA5F5}" srcOrd="0" destOrd="0" presId="urn:microsoft.com/office/officeart/2005/8/layout/vProcess5"/>
    <dgm:cxn modelId="{1A2CBE11-E71F-4E8F-8F50-3C80AB082E5B}" type="presOf" srcId="{3D7FD9F6-5084-4F23-A564-6E1E5EFF7A06}" destId="{251AF5EB-4E16-4DCB-AD24-C128046836A4}" srcOrd="0" destOrd="0" presId="urn:microsoft.com/office/officeart/2005/8/layout/vProcess5"/>
    <dgm:cxn modelId="{DFD35895-54FE-4118-AB13-E87F8DEDBAA2}" type="presOf" srcId="{C4B3D96F-CF88-45AA-A4B6-AC8F7958F388}" destId="{3C5151C9-0245-440E-A0B2-E382A11A569F}" srcOrd="1" destOrd="0" presId="urn:microsoft.com/office/officeart/2005/8/layout/vProcess5"/>
    <dgm:cxn modelId="{7B4C5E74-7217-4B17-B8E2-F934FB2494CF}" type="presOf" srcId="{771FB2E0-C878-44D7-AFFB-4930182C8996}" destId="{513874DC-0EE7-4A9F-BD28-079EB641B9CA}" srcOrd="0" destOrd="0" presId="urn:microsoft.com/office/officeart/2005/8/layout/vProcess5"/>
    <dgm:cxn modelId="{42E297CE-588D-4D1F-AC16-D7618C2C7B0F}" srcId="{063AB89F-7BAA-482D-ACEC-7BEBA33016AD}" destId="{20A4551E-2051-41CE-B2B9-C5EFAE31DD18}" srcOrd="1" destOrd="0" parTransId="{09FC947E-532E-49F4-B586-D43B09248F50}" sibTransId="{3D7FD9F6-5084-4F23-A564-6E1E5EFF7A06}"/>
    <dgm:cxn modelId="{5F86812D-949C-4D87-B198-23192B63D27C}" type="presOf" srcId="{20A4551E-2051-41CE-B2B9-C5EFAE31DD18}" destId="{C1ED1501-C740-4714-9F33-08F173D3830A}" srcOrd="1" destOrd="0" presId="urn:microsoft.com/office/officeart/2005/8/layout/vProcess5"/>
    <dgm:cxn modelId="{8B7A4303-586B-4F36-B260-782A2B02FD9F}" type="presOf" srcId="{771FB2E0-C878-44D7-AFFB-4930182C8996}" destId="{836EE5DF-D3F4-407B-8BCF-A7C444B11407}" srcOrd="1" destOrd="0" presId="urn:microsoft.com/office/officeart/2005/8/layout/vProcess5"/>
    <dgm:cxn modelId="{C188B703-5DCC-4D7C-BD92-CBD5AC67F380}" type="presOf" srcId="{C4B3D96F-CF88-45AA-A4B6-AC8F7958F388}" destId="{6C723E7A-CF39-4A69-A2F4-47104E833FAF}" srcOrd="0" destOrd="0" presId="urn:microsoft.com/office/officeart/2005/8/layout/vProcess5"/>
    <dgm:cxn modelId="{C25FCC7C-37E8-4829-B9BB-FF35F75515F1}" type="presOf" srcId="{ADE01320-9324-4F31-B7C9-FAC496B7C4C6}" destId="{7C923AA8-FF8A-4930-836D-6F0BA403B4B7}" srcOrd="0" destOrd="0" presId="urn:microsoft.com/office/officeart/2005/8/layout/vProcess5"/>
    <dgm:cxn modelId="{E97331E7-6E1C-4B0E-9849-34335BBAEF5B}" srcId="{063AB89F-7BAA-482D-ACEC-7BEBA33016AD}" destId="{771FB2E0-C878-44D7-AFFB-4930182C8996}" srcOrd="0" destOrd="0" parTransId="{E2D68079-CCBD-47FA-9FF3-0C32D96BBA32}" sibTransId="{ADE01320-9324-4F31-B7C9-FAC496B7C4C6}"/>
    <dgm:cxn modelId="{423A7049-448F-42C8-B712-5E41C82DA42A}" type="presOf" srcId="{20A4551E-2051-41CE-B2B9-C5EFAE31DD18}" destId="{557EC543-29E5-49C4-B878-21D5FD7CEE5B}" srcOrd="0" destOrd="0" presId="urn:microsoft.com/office/officeart/2005/8/layout/vProcess5"/>
    <dgm:cxn modelId="{28F553E9-5160-4389-A987-3CCC81A45421}" type="presParOf" srcId="{79DF39A6-20C7-47EE-A0B5-892BA75FA5F5}" destId="{67C30AAB-6EBA-4DBC-9790-98EA36548EC2}" srcOrd="0" destOrd="0" presId="urn:microsoft.com/office/officeart/2005/8/layout/vProcess5"/>
    <dgm:cxn modelId="{800200C2-1AFE-4C4A-9A22-CE4F3D6944D4}" type="presParOf" srcId="{79DF39A6-20C7-47EE-A0B5-892BA75FA5F5}" destId="{513874DC-0EE7-4A9F-BD28-079EB641B9CA}" srcOrd="1" destOrd="0" presId="urn:microsoft.com/office/officeart/2005/8/layout/vProcess5"/>
    <dgm:cxn modelId="{77E17A6F-D15B-403B-BE3A-3686787DFD11}" type="presParOf" srcId="{79DF39A6-20C7-47EE-A0B5-892BA75FA5F5}" destId="{557EC543-29E5-49C4-B878-21D5FD7CEE5B}" srcOrd="2" destOrd="0" presId="urn:microsoft.com/office/officeart/2005/8/layout/vProcess5"/>
    <dgm:cxn modelId="{863615C7-FAF3-44A4-9919-6430653EC77F}" type="presParOf" srcId="{79DF39A6-20C7-47EE-A0B5-892BA75FA5F5}" destId="{6C723E7A-CF39-4A69-A2F4-47104E833FAF}" srcOrd="3" destOrd="0" presId="urn:microsoft.com/office/officeart/2005/8/layout/vProcess5"/>
    <dgm:cxn modelId="{32FED250-3C1E-473B-A5E2-F90539BCB83A}" type="presParOf" srcId="{79DF39A6-20C7-47EE-A0B5-892BA75FA5F5}" destId="{7C923AA8-FF8A-4930-836D-6F0BA403B4B7}" srcOrd="4" destOrd="0" presId="urn:microsoft.com/office/officeart/2005/8/layout/vProcess5"/>
    <dgm:cxn modelId="{DED9017D-EE34-4191-B6F3-9C5DBC1D5C82}" type="presParOf" srcId="{79DF39A6-20C7-47EE-A0B5-892BA75FA5F5}" destId="{251AF5EB-4E16-4DCB-AD24-C128046836A4}" srcOrd="5" destOrd="0" presId="urn:microsoft.com/office/officeart/2005/8/layout/vProcess5"/>
    <dgm:cxn modelId="{6A27815F-44C6-4AD4-8F48-01B235EA8243}" type="presParOf" srcId="{79DF39A6-20C7-47EE-A0B5-892BA75FA5F5}" destId="{836EE5DF-D3F4-407B-8BCF-A7C444B11407}" srcOrd="6" destOrd="0" presId="urn:microsoft.com/office/officeart/2005/8/layout/vProcess5"/>
    <dgm:cxn modelId="{688E1C87-3940-4EB7-A83A-1C7F5F933BDF}" type="presParOf" srcId="{79DF39A6-20C7-47EE-A0B5-892BA75FA5F5}" destId="{C1ED1501-C740-4714-9F33-08F173D3830A}" srcOrd="7" destOrd="0" presId="urn:microsoft.com/office/officeart/2005/8/layout/vProcess5"/>
    <dgm:cxn modelId="{21789256-35E1-4DD1-9384-3BB591525ACF}" type="presParOf" srcId="{79DF39A6-20C7-47EE-A0B5-892BA75FA5F5}" destId="{3C5151C9-0245-440E-A0B2-E382A11A569F}"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A9D46E-AAAF-4695-B8BA-AC7D57A8B1F9}" type="doc">
      <dgm:prSet loTypeId="urn:microsoft.com/office/officeart/2005/8/layout/chevron2" loCatId="list" qsTypeId="urn:microsoft.com/office/officeart/2005/8/quickstyle/3d1" qsCatId="3D" csTypeId="urn:microsoft.com/office/officeart/2005/8/colors/colorful4" csCatId="colorful" phldr="1"/>
      <dgm:spPr/>
      <dgm:t>
        <a:bodyPr/>
        <a:lstStyle/>
        <a:p>
          <a:endParaRPr lang="fr-FR"/>
        </a:p>
      </dgm:t>
    </dgm:pt>
    <dgm:pt modelId="{A82F8415-14E8-4DBC-9AC8-02BF5C4F4D7E}">
      <dgm:prSet phldrT="[Texte]" custT="1"/>
      <dgm:spPr/>
      <dgm:t>
        <a:bodyPr/>
        <a:lstStyle/>
        <a:p>
          <a:r>
            <a:rPr lang="en-US" sz="1400" b="1" noProof="0" dirty="0" smtClean="0"/>
            <a:t>1997-2000</a:t>
          </a:r>
          <a:endParaRPr lang="en-US" sz="1400" b="1" noProof="0" dirty="0"/>
        </a:p>
      </dgm:t>
    </dgm:pt>
    <dgm:pt modelId="{006D3D83-1345-41C5-B8C5-30E490C9F608}" type="parTrans" cxnId="{31962DB7-DF73-40F6-A6C1-29FAEEC810DC}">
      <dgm:prSet/>
      <dgm:spPr/>
      <dgm:t>
        <a:bodyPr/>
        <a:lstStyle/>
        <a:p>
          <a:endParaRPr lang="fr-FR"/>
        </a:p>
      </dgm:t>
    </dgm:pt>
    <dgm:pt modelId="{4FB59E58-EB5E-4CD2-A062-DD57D9F4CFF5}" type="sibTrans" cxnId="{31962DB7-DF73-40F6-A6C1-29FAEEC810DC}">
      <dgm:prSet/>
      <dgm:spPr/>
      <dgm:t>
        <a:bodyPr/>
        <a:lstStyle/>
        <a:p>
          <a:endParaRPr lang="fr-FR"/>
        </a:p>
      </dgm:t>
    </dgm:pt>
    <dgm:pt modelId="{959865CB-C10E-44BE-B7F5-11DD6B671CA7}">
      <dgm:prSet phldrT="[Texte]" custT="1"/>
      <dgm:spPr/>
      <dgm:t>
        <a:bodyPr/>
        <a:lstStyle/>
        <a:p>
          <a:pPr algn="just"/>
          <a:r>
            <a:rPr lang="en-US" sz="1600" b="1" noProof="0" dirty="0" smtClean="0"/>
            <a:t>Preparation of the Ten-Year Transport Development Strategy (SDDT)</a:t>
          </a:r>
          <a:endParaRPr lang="en-US" sz="1600" b="1" noProof="0" dirty="0"/>
        </a:p>
      </dgm:t>
    </dgm:pt>
    <dgm:pt modelId="{05E9134F-FB7E-4CE6-A937-B02214BB8DA9}" type="parTrans" cxnId="{84917655-6D9E-4584-9E16-C3F3C6193083}">
      <dgm:prSet/>
      <dgm:spPr/>
      <dgm:t>
        <a:bodyPr/>
        <a:lstStyle/>
        <a:p>
          <a:endParaRPr lang="fr-FR"/>
        </a:p>
      </dgm:t>
    </dgm:pt>
    <dgm:pt modelId="{C188BADC-E78D-4067-85D9-0E3107497533}" type="sibTrans" cxnId="{84917655-6D9E-4584-9E16-C3F3C6193083}">
      <dgm:prSet/>
      <dgm:spPr/>
      <dgm:t>
        <a:bodyPr/>
        <a:lstStyle/>
        <a:p>
          <a:endParaRPr lang="fr-FR"/>
        </a:p>
      </dgm:t>
    </dgm:pt>
    <dgm:pt modelId="{8EE4E2C7-2E67-46C6-B362-34CD0BCA6024}">
      <dgm:prSet phldrT="[Texte]" custT="1"/>
      <dgm:spPr/>
      <dgm:t>
        <a:bodyPr/>
        <a:lstStyle/>
        <a:p>
          <a:r>
            <a:rPr lang="en-US" sz="1400" b="1" noProof="0" dirty="0" smtClean="0"/>
            <a:t>2000</a:t>
          </a:r>
          <a:endParaRPr lang="en-US" sz="1400" b="1" noProof="0" dirty="0"/>
        </a:p>
      </dgm:t>
    </dgm:pt>
    <dgm:pt modelId="{AAF44CB0-774D-4E08-94EE-F495C590E0EB}" type="parTrans" cxnId="{A3F679A0-B321-4C7C-8DB4-A3217D97A20B}">
      <dgm:prSet/>
      <dgm:spPr/>
      <dgm:t>
        <a:bodyPr/>
        <a:lstStyle/>
        <a:p>
          <a:endParaRPr lang="fr-FR"/>
        </a:p>
      </dgm:t>
    </dgm:pt>
    <dgm:pt modelId="{58B2135B-B5C5-40E0-AE84-24798A7D7FB7}" type="sibTrans" cxnId="{A3F679A0-B321-4C7C-8DB4-A3217D97A20B}">
      <dgm:prSet/>
      <dgm:spPr/>
      <dgm:t>
        <a:bodyPr/>
        <a:lstStyle/>
        <a:p>
          <a:endParaRPr lang="fr-FR"/>
        </a:p>
      </dgm:t>
    </dgm:pt>
    <dgm:pt modelId="{44B2236D-0CBA-493D-B952-65865B968179}">
      <dgm:prSet phldrT="[Texte]" custT="1"/>
      <dgm:spPr/>
      <dgm:t>
        <a:bodyPr/>
        <a:lstStyle/>
        <a:p>
          <a:pPr algn="just"/>
          <a:r>
            <a:rPr lang="en-US" sz="1600" b="1" noProof="0" dirty="0" smtClean="0"/>
            <a:t>Adoption of the Poverty Reduction Strategy Paper (PRSP) and the Ten-Year Transport Development Strategy, with both strategies adopted independently of one another </a:t>
          </a:r>
          <a:endParaRPr lang="en-US" sz="1600" b="1" noProof="0" dirty="0"/>
        </a:p>
      </dgm:t>
    </dgm:pt>
    <dgm:pt modelId="{F62AEE7C-500D-406C-8BF4-935A6A8201CD}" type="parTrans" cxnId="{F62F91F8-8DFA-4445-A7C7-195AED9081FF}">
      <dgm:prSet/>
      <dgm:spPr/>
      <dgm:t>
        <a:bodyPr/>
        <a:lstStyle/>
        <a:p>
          <a:endParaRPr lang="fr-FR"/>
        </a:p>
      </dgm:t>
    </dgm:pt>
    <dgm:pt modelId="{0367DE4F-46F6-486D-9950-9B4BE80CD0BC}" type="sibTrans" cxnId="{F62F91F8-8DFA-4445-A7C7-195AED9081FF}">
      <dgm:prSet/>
      <dgm:spPr/>
      <dgm:t>
        <a:bodyPr/>
        <a:lstStyle/>
        <a:p>
          <a:endParaRPr lang="fr-FR"/>
        </a:p>
      </dgm:t>
    </dgm:pt>
    <dgm:pt modelId="{90D4E1F3-444B-4B3C-A9E5-FF88CE36B682}">
      <dgm:prSet phldrT="[Texte]" custT="1"/>
      <dgm:spPr/>
      <dgm:t>
        <a:bodyPr/>
        <a:lstStyle/>
        <a:p>
          <a:r>
            <a:rPr lang="en-US" sz="1300" b="1" noProof="0" dirty="0" smtClean="0"/>
            <a:t>Aug 2006 to end-Mar 2007</a:t>
          </a:r>
          <a:endParaRPr lang="en-US" sz="1300" noProof="0" dirty="0"/>
        </a:p>
      </dgm:t>
    </dgm:pt>
    <dgm:pt modelId="{BFFA5325-FEA0-4FA3-AA02-CB1C25693367}" type="parTrans" cxnId="{D39FA6D9-1DD1-4FAE-95F7-4F3EBC87966C}">
      <dgm:prSet/>
      <dgm:spPr/>
      <dgm:t>
        <a:bodyPr/>
        <a:lstStyle/>
        <a:p>
          <a:endParaRPr lang="fr-FR"/>
        </a:p>
      </dgm:t>
    </dgm:pt>
    <dgm:pt modelId="{045F5CA2-BE8E-4387-B72D-860D3025DCA9}" type="sibTrans" cxnId="{D39FA6D9-1DD1-4FAE-95F7-4F3EBC87966C}">
      <dgm:prSet/>
      <dgm:spPr/>
      <dgm:t>
        <a:bodyPr/>
        <a:lstStyle/>
        <a:p>
          <a:endParaRPr lang="fr-FR"/>
        </a:p>
      </dgm:t>
    </dgm:pt>
    <dgm:pt modelId="{BDE87C56-5E31-44EE-ABB9-9CB0B8090289}">
      <dgm:prSet phldrT="[Texte]" custT="1"/>
      <dgm:spPr/>
      <dgm:t>
        <a:bodyPr/>
        <a:lstStyle/>
        <a:p>
          <a:pPr algn="just"/>
          <a:r>
            <a:rPr lang="en-US" sz="1600" b="1" noProof="0" dirty="0" smtClean="0"/>
            <a:t>Conduct of the process for comparative analysis of the transport and poverty reduction strategies</a:t>
          </a:r>
          <a:endParaRPr lang="en-US" sz="1600" b="1" noProof="0" dirty="0"/>
        </a:p>
      </dgm:t>
    </dgm:pt>
    <dgm:pt modelId="{91E2CD16-E4EF-45C0-9F44-77DD82BA7B89}" type="parTrans" cxnId="{40FC82F0-5AAE-4A80-AD2E-7B8C0DE7AFFC}">
      <dgm:prSet/>
      <dgm:spPr/>
      <dgm:t>
        <a:bodyPr/>
        <a:lstStyle/>
        <a:p>
          <a:endParaRPr lang="fr-FR"/>
        </a:p>
      </dgm:t>
    </dgm:pt>
    <dgm:pt modelId="{8865E387-B9EA-4FAB-86A8-2779622BB098}" type="sibTrans" cxnId="{40FC82F0-5AAE-4A80-AD2E-7B8C0DE7AFFC}">
      <dgm:prSet/>
      <dgm:spPr/>
      <dgm:t>
        <a:bodyPr/>
        <a:lstStyle/>
        <a:p>
          <a:endParaRPr lang="fr-FR"/>
        </a:p>
      </dgm:t>
    </dgm:pt>
    <dgm:pt modelId="{91427AA2-70DC-463B-87D2-E537C6A4DB79}">
      <dgm:prSet custT="1"/>
      <dgm:spPr/>
      <dgm:t>
        <a:bodyPr/>
        <a:lstStyle/>
        <a:p>
          <a:pPr algn="just"/>
          <a:r>
            <a:rPr lang="en-US" sz="1600" b="1" noProof="0" dirty="0" smtClean="0"/>
            <a:t>Development by the SSATP of a methodology for comparative analysis of the transport strategy and poverty reduction strategies (PRSs)</a:t>
          </a:r>
          <a:endParaRPr lang="en-US" sz="1600" b="1" noProof="0" dirty="0"/>
        </a:p>
      </dgm:t>
    </dgm:pt>
    <dgm:pt modelId="{AFA33635-4DCE-4DFA-9AF2-B7B1591773B6}" type="parTrans" cxnId="{641E7FF4-1EEF-4171-A427-AA6438615BD8}">
      <dgm:prSet/>
      <dgm:spPr/>
      <dgm:t>
        <a:bodyPr/>
        <a:lstStyle/>
        <a:p>
          <a:endParaRPr lang="fr-FR"/>
        </a:p>
      </dgm:t>
    </dgm:pt>
    <dgm:pt modelId="{C9ABC7BF-F8D7-427F-934C-94D7BAABF766}" type="sibTrans" cxnId="{641E7FF4-1EEF-4171-A427-AA6438615BD8}">
      <dgm:prSet/>
      <dgm:spPr/>
      <dgm:t>
        <a:bodyPr/>
        <a:lstStyle/>
        <a:p>
          <a:endParaRPr lang="fr-FR"/>
        </a:p>
      </dgm:t>
    </dgm:pt>
    <dgm:pt modelId="{E4B17FEC-813B-4374-ADF5-3C74EB9B4610}">
      <dgm:prSet custT="1"/>
      <dgm:spPr/>
      <dgm:t>
        <a:bodyPr/>
        <a:lstStyle/>
        <a:p>
          <a:r>
            <a:rPr lang="en-US" sz="1400" b="1" noProof="0" dirty="0" smtClean="0"/>
            <a:t>End-2002</a:t>
          </a:r>
          <a:endParaRPr lang="en-US" sz="1400" b="1" noProof="0" dirty="0"/>
        </a:p>
      </dgm:t>
    </dgm:pt>
    <dgm:pt modelId="{B6638C5B-8DFC-4FAD-8C36-DF6871D99FDC}" type="parTrans" cxnId="{85F3733F-1350-430E-8121-2E1C746F425B}">
      <dgm:prSet/>
      <dgm:spPr/>
      <dgm:t>
        <a:bodyPr/>
        <a:lstStyle/>
        <a:p>
          <a:endParaRPr lang="fr-FR"/>
        </a:p>
      </dgm:t>
    </dgm:pt>
    <dgm:pt modelId="{10A1D7E8-4011-4811-92C2-A223E37A9CD9}" type="sibTrans" cxnId="{85F3733F-1350-430E-8121-2E1C746F425B}">
      <dgm:prSet/>
      <dgm:spPr/>
      <dgm:t>
        <a:bodyPr/>
        <a:lstStyle/>
        <a:p>
          <a:endParaRPr lang="fr-FR"/>
        </a:p>
      </dgm:t>
    </dgm:pt>
    <dgm:pt modelId="{10810AAD-23FC-4F4A-B4C1-3158A877C193}">
      <dgm:prSet custT="1"/>
      <dgm:spPr/>
      <dgm:t>
        <a:bodyPr/>
        <a:lstStyle/>
        <a:p>
          <a:r>
            <a:rPr lang="en-US" sz="1400" b="1" noProof="0" dirty="0" smtClean="0"/>
            <a:t>2003</a:t>
          </a:r>
          <a:endParaRPr lang="en-US" sz="1400" b="1" noProof="0" dirty="0"/>
        </a:p>
      </dgm:t>
    </dgm:pt>
    <dgm:pt modelId="{032821BC-141A-4AF0-87A6-5C0DC85DA09D}" type="parTrans" cxnId="{BA079206-63B6-4C01-8B00-316B1C1B893E}">
      <dgm:prSet/>
      <dgm:spPr/>
      <dgm:t>
        <a:bodyPr/>
        <a:lstStyle/>
        <a:p>
          <a:endParaRPr lang="fr-FR"/>
        </a:p>
      </dgm:t>
    </dgm:pt>
    <dgm:pt modelId="{675CD834-6516-4E48-82B3-7C2B2EC19211}" type="sibTrans" cxnId="{BA079206-63B6-4C01-8B00-316B1C1B893E}">
      <dgm:prSet/>
      <dgm:spPr/>
      <dgm:t>
        <a:bodyPr/>
        <a:lstStyle/>
        <a:p>
          <a:endParaRPr lang="fr-FR"/>
        </a:p>
      </dgm:t>
    </dgm:pt>
    <dgm:pt modelId="{49259775-5E45-47C7-88BA-8E0C2F0D3008}">
      <dgm:prSet custT="1"/>
      <dgm:spPr/>
      <dgm:t>
        <a:bodyPr/>
        <a:lstStyle/>
        <a:p>
          <a:pPr algn="just"/>
          <a:r>
            <a:rPr lang="en-US" sz="1600" b="1" noProof="0" dirty="0" smtClean="0"/>
            <a:t>Development and adoption of the national rural transport strategy (SNTR), supplementing the Ten-Year Transport Development Strategy, in order better to take account of the problems associated with the mobility of rural populations and their access to essential basic services  </a:t>
          </a:r>
          <a:endParaRPr lang="en-US" sz="1600" b="1" noProof="0" dirty="0"/>
        </a:p>
      </dgm:t>
    </dgm:pt>
    <dgm:pt modelId="{6CF4A307-2B6B-47F9-92FB-9E8590686B22}" type="parTrans" cxnId="{CB53D3E1-A567-4772-8EB2-79E0368587DD}">
      <dgm:prSet/>
      <dgm:spPr/>
      <dgm:t>
        <a:bodyPr/>
        <a:lstStyle/>
        <a:p>
          <a:endParaRPr lang="fr-FR"/>
        </a:p>
      </dgm:t>
    </dgm:pt>
    <dgm:pt modelId="{8C70251A-3BEE-4E7E-BA51-B06762AEE33E}" type="sibTrans" cxnId="{CB53D3E1-A567-4772-8EB2-79E0368587DD}">
      <dgm:prSet/>
      <dgm:spPr/>
      <dgm:t>
        <a:bodyPr/>
        <a:lstStyle/>
        <a:p>
          <a:endParaRPr lang="fr-FR"/>
        </a:p>
      </dgm:t>
    </dgm:pt>
    <dgm:pt modelId="{15E198F7-7360-45B2-A02A-0E05DF5386D3}">
      <dgm:prSet phldrT="[Texte]" custT="1"/>
      <dgm:spPr/>
      <dgm:t>
        <a:bodyPr/>
        <a:lstStyle/>
        <a:p>
          <a:r>
            <a:rPr lang="en-US" sz="1400" b="1" noProof="0" dirty="0" smtClean="0"/>
            <a:t>Early 2010</a:t>
          </a:r>
          <a:endParaRPr lang="en-US" sz="1400" b="1" noProof="0" dirty="0"/>
        </a:p>
      </dgm:t>
    </dgm:pt>
    <dgm:pt modelId="{6B1B9636-B3B9-4FD1-9313-B47D1531E9EC}" type="parTrans" cxnId="{2B43FD62-EAEA-4569-BD46-D963B768B8FA}">
      <dgm:prSet/>
      <dgm:spPr/>
      <dgm:t>
        <a:bodyPr/>
        <a:lstStyle/>
        <a:p>
          <a:endParaRPr lang="fr-FR"/>
        </a:p>
      </dgm:t>
    </dgm:pt>
    <dgm:pt modelId="{4620450B-C143-49C8-BF2F-3F8B0ABDBF08}" type="sibTrans" cxnId="{2B43FD62-EAEA-4569-BD46-D963B768B8FA}">
      <dgm:prSet/>
      <dgm:spPr/>
      <dgm:t>
        <a:bodyPr/>
        <a:lstStyle/>
        <a:p>
          <a:endParaRPr lang="fr-FR"/>
        </a:p>
      </dgm:t>
    </dgm:pt>
    <dgm:pt modelId="{7409783D-30A8-4067-9436-126C81B9C361}">
      <dgm:prSet custT="1"/>
      <dgm:spPr/>
      <dgm:t>
        <a:bodyPr/>
        <a:lstStyle/>
        <a:p>
          <a:pPr algn="just"/>
          <a:r>
            <a:rPr lang="en-US" sz="1600" b="1" noProof="0" dirty="0" smtClean="0"/>
            <a:t>Startup of the process of updating the transport strategy and preparation of the Strategy for Accelerated Growth and Sustainable Development of Burkina Faso to succeed the PRSP beginning in 2011</a:t>
          </a:r>
          <a:endParaRPr lang="en-US" sz="1600" b="1" noProof="0" dirty="0"/>
        </a:p>
      </dgm:t>
    </dgm:pt>
    <dgm:pt modelId="{F7EEE104-607A-4AEC-83D2-A26397247159}" type="parTrans" cxnId="{6DFCC408-5A0C-4AE5-A92A-F73445217E19}">
      <dgm:prSet/>
      <dgm:spPr/>
    </dgm:pt>
    <dgm:pt modelId="{FD2E2BCF-9439-4C96-9FA7-79432121F679}" type="sibTrans" cxnId="{6DFCC408-5A0C-4AE5-A92A-F73445217E19}">
      <dgm:prSet/>
      <dgm:spPr/>
    </dgm:pt>
    <dgm:pt modelId="{2F1CE39C-5B86-4C44-B808-FE3B77808B26}" type="pres">
      <dgm:prSet presAssocID="{09A9D46E-AAAF-4695-B8BA-AC7D57A8B1F9}" presName="linearFlow" presStyleCnt="0">
        <dgm:presLayoutVars>
          <dgm:dir/>
          <dgm:animLvl val="lvl"/>
          <dgm:resizeHandles val="exact"/>
        </dgm:presLayoutVars>
      </dgm:prSet>
      <dgm:spPr/>
      <dgm:t>
        <a:bodyPr/>
        <a:lstStyle/>
        <a:p>
          <a:endParaRPr lang="fr-FR"/>
        </a:p>
      </dgm:t>
    </dgm:pt>
    <dgm:pt modelId="{3C714589-672D-4441-93AD-6249FFA8D62B}" type="pres">
      <dgm:prSet presAssocID="{A82F8415-14E8-4DBC-9AC8-02BF5C4F4D7E}" presName="composite" presStyleCnt="0"/>
      <dgm:spPr/>
    </dgm:pt>
    <dgm:pt modelId="{F8FDE81D-9286-45FD-8FE6-242141D14F2E}" type="pres">
      <dgm:prSet presAssocID="{A82F8415-14E8-4DBC-9AC8-02BF5C4F4D7E}" presName="parentText" presStyleLbl="alignNode1" presStyleIdx="0" presStyleCnt="6">
        <dgm:presLayoutVars>
          <dgm:chMax val="1"/>
          <dgm:bulletEnabled val="1"/>
        </dgm:presLayoutVars>
      </dgm:prSet>
      <dgm:spPr/>
      <dgm:t>
        <a:bodyPr/>
        <a:lstStyle/>
        <a:p>
          <a:endParaRPr lang="fr-FR"/>
        </a:p>
      </dgm:t>
    </dgm:pt>
    <dgm:pt modelId="{FC985412-BBA9-44DE-887D-7887D4704240}" type="pres">
      <dgm:prSet presAssocID="{A82F8415-14E8-4DBC-9AC8-02BF5C4F4D7E}" presName="descendantText" presStyleLbl="alignAcc1" presStyleIdx="0" presStyleCnt="6">
        <dgm:presLayoutVars>
          <dgm:bulletEnabled val="1"/>
        </dgm:presLayoutVars>
      </dgm:prSet>
      <dgm:spPr/>
      <dgm:t>
        <a:bodyPr/>
        <a:lstStyle/>
        <a:p>
          <a:endParaRPr lang="fr-FR"/>
        </a:p>
      </dgm:t>
    </dgm:pt>
    <dgm:pt modelId="{15F90386-9444-4DF7-87E2-BC1EA2F9CA3D}" type="pres">
      <dgm:prSet presAssocID="{4FB59E58-EB5E-4CD2-A062-DD57D9F4CFF5}" presName="sp" presStyleCnt="0"/>
      <dgm:spPr/>
    </dgm:pt>
    <dgm:pt modelId="{27E0DBD1-428B-460D-AB24-13E4B6293CF2}" type="pres">
      <dgm:prSet presAssocID="{8EE4E2C7-2E67-46C6-B362-34CD0BCA6024}" presName="composite" presStyleCnt="0"/>
      <dgm:spPr/>
    </dgm:pt>
    <dgm:pt modelId="{19132A2E-DB94-4A48-9AE7-C1E2FF4849E4}" type="pres">
      <dgm:prSet presAssocID="{8EE4E2C7-2E67-46C6-B362-34CD0BCA6024}" presName="parentText" presStyleLbl="alignNode1" presStyleIdx="1" presStyleCnt="6">
        <dgm:presLayoutVars>
          <dgm:chMax val="1"/>
          <dgm:bulletEnabled val="1"/>
        </dgm:presLayoutVars>
      </dgm:prSet>
      <dgm:spPr/>
      <dgm:t>
        <a:bodyPr/>
        <a:lstStyle/>
        <a:p>
          <a:endParaRPr lang="fr-FR"/>
        </a:p>
      </dgm:t>
    </dgm:pt>
    <dgm:pt modelId="{B677F51C-3D47-49E8-8881-5B5DAD410C19}" type="pres">
      <dgm:prSet presAssocID="{8EE4E2C7-2E67-46C6-B362-34CD0BCA6024}" presName="descendantText" presStyleLbl="alignAcc1" presStyleIdx="1" presStyleCnt="6">
        <dgm:presLayoutVars>
          <dgm:bulletEnabled val="1"/>
        </dgm:presLayoutVars>
      </dgm:prSet>
      <dgm:spPr/>
      <dgm:t>
        <a:bodyPr/>
        <a:lstStyle/>
        <a:p>
          <a:endParaRPr lang="fr-FR"/>
        </a:p>
      </dgm:t>
    </dgm:pt>
    <dgm:pt modelId="{6C18272B-4E24-4EE0-9312-9BB72AA50CE2}" type="pres">
      <dgm:prSet presAssocID="{58B2135B-B5C5-40E0-AE84-24798A7D7FB7}" presName="sp" presStyleCnt="0"/>
      <dgm:spPr/>
    </dgm:pt>
    <dgm:pt modelId="{E3345341-8EF3-4F5D-BFFC-414B20D6F6AF}" type="pres">
      <dgm:prSet presAssocID="{E4B17FEC-813B-4374-ADF5-3C74EB9B4610}" presName="composite" presStyleCnt="0"/>
      <dgm:spPr/>
    </dgm:pt>
    <dgm:pt modelId="{E5AC7FA9-561B-46C7-A5F8-28F962F4237C}" type="pres">
      <dgm:prSet presAssocID="{E4B17FEC-813B-4374-ADF5-3C74EB9B4610}" presName="parentText" presStyleLbl="alignNode1" presStyleIdx="2" presStyleCnt="6" custLinFactNeighborX="0" custLinFactNeighborY="-1639">
        <dgm:presLayoutVars>
          <dgm:chMax val="1"/>
          <dgm:bulletEnabled val="1"/>
        </dgm:presLayoutVars>
      </dgm:prSet>
      <dgm:spPr/>
      <dgm:t>
        <a:bodyPr/>
        <a:lstStyle/>
        <a:p>
          <a:endParaRPr lang="fr-FR"/>
        </a:p>
      </dgm:t>
    </dgm:pt>
    <dgm:pt modelId="{B6A64A4C-CBE0-45D7-8294-D93E4E9B7C84}" type="pres">
      <dgm:prSet presAssocID="{E4B17FEC-813B-4374-ADF5-3C74EB9B4610}" presName="descendantText" presStyleLbl="alignAcc1" presStyleIdx="2" presStyleCnt="6" custScaleY="109827" custLinFactNeighborX="456" custLinFactNeighborY="-8900">
        <dgm:presLayoutVars>
          <dgm:bulletEnabled val="1"/>
        </dgm:presLayoutVars>
      </dgm:prSet>
      <dgm:spPr/>
      <dgm:t>
        <a:bodyPr/>
        <a:lstStyle/>
        <a:p>
          <a:endParaRPr lang="fr-FR"/>
        </a:p>
      </dgm:t>
    </dgm:pt>
    <dgm:pt modelId="{12B2C5F7-EF92-454B-9CD6-3D6669D55BD9}" type="pres">
      <dgm:prSet presAssocID="{10A1D7E8-4011-4811-92C2-A223E37A9CD9}" presName="sp" presStyleCnt="0"/>
      <dgm:spPr/>
    </dgm:pt>
    <dgm:pt modelId="{6BCAD1D4-3424-49D1-BCFF-4ECE90617166}" type="pres">
      <dgm:prSet presAssocID="{10810AAD-23FC-4F4A-B4C1-3158A877C193}" presName="composite" presStyleCnt="0"/>
      <dgm:spPr/>
    </dgm:pt>
    <dgm:pt modelId="{1FBC0AC8-6D0A-443A-AD22-06B03CCECA7D}" type="pres">
      <dgm:prSet presAssocID="{10810AAD-23FC-4F4A-B4C1-3158A877C193}" presName="parentText" presStyleLbl="alignNode1" presStyleIdx="3" presStyleCnt="6">
        <dgm:presLayoutVars>
          <dgm:chMax val="1"/>
          <dgm:bulletEnabled val="1"/>
        </dgm:presLayoutVars>
      </dgm:prSet>
      <dgm:spPr/>
      <dgm:t>
        <a:bodyPr/>
        <a:lstStyle/>
        <a:p>
          <a:endParaRPr lang="fr-FR"/>
        </a:p>
      </dgm:t>
    </dgm:pt>
    <dgm:pt modelId="{5380F2B4-F7A9-4AEC-A5EE-5C55F5A43FA9}" type="pres">
      <dgm:prSet presAssocID="{10810AAD-23FC-4F4A-B4C1-3158A877C193}" presName="descendantText" presStyleLbl="alignAcc1" presStyleIdx="3" presStyleCnt="6">
        <dgm:presLayoutVars>
          <dgm:bulletEnabled val="1"/>
        </dgm:presLayoutVars>
      </dgm:prSet>
      <dgm:spPr/>
      <dgm:t>
        <a:bodyPr/>
        <a:lstStyle/>
        <a:p>
          <a:endParaRPr lang="fr-FR"/>
        </a:p>
      </dgm:t>
    </dgm:pt>
    <dgm:pt modelId="{05549641-C8FB-45AB-A3FB-4B87EA1A06B4}" type="pres">
      <dgm:prSet presAssocID="{675CD834-6516-4E48-82B3-7C2B2EC19211}" presName="sp" presStyleCnt="0"/>
      <dgm:spPr/>
    </dgm:pt>
    <dgm:pt modelId="{9949C0DB-AD5C-455D-A541-149511F8520A}" type="pres">
      <dgm:prSet presAssocID="{90D4E1F3-444B-4B3C-A9E5-FF88CE36B682}" presName="composite" presStyleCnt="0"/>
      <dgm:spPr/>
    </dgm:pt>
    <dgm:pt modelId="{1164D81C-F072-4F93-A2A9-4A141DB8B91A}" type="pres">
      <dgm:prSet presAssocID="{90D4E1F3-444B-4B3C-A9E5-FF88CE36B682}" presName="parentText" presStyleLbl="alignNode1" presStyleIdx="4" presStyleCnt="6">
        <dgm:presLayoutVars>
          <dgm:chMax val="1"/>
          <dgm:bulletEnabled val="1"/>
        </dgm:presLayoutVars>
      </dgm:prSet>
      <dgm:spPr/>
      <dgm:t>
        <a:bodyPr/>
        <a:lstStyle/>
        <a:p>
          <a:endParaRPr lang="fr-FR"/>
        </a:p>
      </dgm:t>
    </dgm:pt>
    <dgm:pt modelId="{B205004F-0D74-4961-968D-9FAEB751A83B}" type="pres">
      <dgm:prSet presAssocID="{90D4E1F3-444B-4B3C-A9E5-FF88CE36B682}" presName="descendantText" presStyleLbl="alignAcc1" presStyleIdx="4" presStyleCnt="6" custLinFactNeighborX="549" custLinFactNeighborY="-1358">
        <dgm:presLayoutVars>
          <dgm:bulletEnabled val="1"/>
        </dgm:presLayoutVars>
      </dgm:prSet>
      <dgm:spPr/>
      <dgm:t>
        <a:bodyPr/>
        <a:lstStyle/>
        <a:p>
          <a:endParaRPr lang="fr-FR"/>
        </a:p>
      </dgm:t>
    </dgm:pt>
    <dgm:pt modelId="{059927C1-4801-4E46-BA6D-8B2AC6429A1D}" type="pres">
      <dgm:prSet presAssocID="{045F5CA2-BE8E-4387-B72D-860D3025DCA9}" presName="sp" presStyleCnt="0"/>
      <dgm:spPr/>
    </dgm:pt>
    <dgm:pt modelId="{2C242B9C-FE37-4F8F-B1F3-2228FB6EACAD}" type="pres">
      <dgm:prSet presAssocID="{15E198F7-7360-45B2-A02A-0E05DF5386D3}" presName="composite" presStyleCnt="0"/>
      <dgm:spPr/>
    </dgm:pt>
    <dgm:pt modelId="{9559B499-B4E4-4460-B8D8-5859306093FE}" type="pres">
      <dgm:prSet presAssocID="{15E198F7-7360-45B2-A02A-0E05DF5386D3}" presName="parentText" presStyleLbl="alignNode1" presStyleIdx="5" presStyleCnt="6" custLinFactNeighborX="549" custLinFactNeighborY="-1358">
        <dgm:presLayoutVars>
          <dgm:chMax val="1"/>
          <dgm:bulletEnabled val="1"/>
        </dgm:presLayoutVars>
      </dgm:prSet>
      <dgm:spPr/>
      <dgm:t>
        <a:bodyPr/>
        <a:lstStyle/>
        <a:p>
          <a:endParaRPr lang="fr-FR"/>
        </a:p>
      </dgm:t>
    </dgm:pt>
    <dgm:pt modelId="{53004C8C-AB2B-4ED2-B074-9CE26777AA31}" type="pres">
      <dgm:prSet presAssocID="{15E198F7-7360-45B2-A02A-0E05DF5386D3}" presName="descendantText" presStyleLbl="alignAcc1" presStyleIdx="5" presStyleCnt="6">
        <dgm:presLayoutVars>
          <dgm:bulletEnabled val="1"/>
        </dgm:presLayoutVars>
      </dgm:prSet>
      <dgm:spPr/>
      <dgm:t>
        <a:bodyPr/>
        <a:lstStyle/>
        <a:p>
          <a:endParaRPr lang="fr-FR"/>
        </a:p>
      </dgm:t>
    </dgm:pt>
  </dgm:ptLst>
  <dgm:cxnLst>
    <dgm:cxn modelId="{9F15FD24-4DB9-4212-A48D-776536B4AB94}" type="presOf" srcId="{7409783D-30A8-4067-9436-126C81B9C361}" destId="{53004C8C-AB2B-4ED2-B074-9CE26777AA31}" srcOrd="0" destOrd="0" presId="urn:microsoft.com/office/officeart/2005/8/layout/chevron2"/>
    <dgm:cxn modelId="{D39FA6D9-1DD1-4FAE-95F7-4F3EBC87966C}" srcId="{09A9D46E-AAAF-4695-B8BA-AC7D57A8B1F9}" destId="{90D4E1F3-444B-4B3C-A9E5-FF88CE36B682}" srcOrd="4" destOrd="0" parTransId="{BFFA5325-FEA0-4FA3-AA02-CB1C25693367}" sibTransId="{045F5CA2-BE8E-4387-B72D-860D3025DCA9}"/>
    <dgm:cxn modelId="{7A861FDD-B6DA-486E-A79D-710C0C306C15}" type="presOf" srcId="{90D4E1F3-444B-4B3C-A9E5-FF88CE36B682}" destId="{1164D81C-F072-4F93-A2A9-4A141DB8B91A}" srcOrd="0" destOrd="0" presId="urn:microsoft.com/office/officeart/2005/8/layout/chevron2"/>
    <dgm:cxn modelId="{17461DB8-6EBF-44E8-B0F7-F75CCE8D0B78}" type="presOf" srcId="{44B2236D-0CBA-493D-B952-65865B968179}" destId="{B677F51C-3D47-49E8-8881-5B5DAD410C19}" srcOrd="0" destOrd="0" presId="urn:microsoft.com/office/officeart/2005/8/layout/chevron2"/>
    <dgm:cxn modelId="{2B43FD62-EAEA-4569-BD46-D963B768B8FA}" srcId="{09A9D46E-AAAF-4695-B8BA-AC7D57A8B1F9}" destId="{15E198F7-7360-45B2-A02A-0E05DF5386D3}" srcOrd="5" destOrd="0" parTransId="{6B1B9636-B3B9-4FD1-9313-B47D1531E9EC}" sibTransId="{4620450B-C143-49C8-BF2F-3F8B0ABDBF08}"/>
    <dgm:cxn modelId="{A3F679A0-B321-4C7C-8DB4-A3217D97A20B}" srcId="{09A9D46E-AAAF-4695-B8BA-AC7D57A8B1F9}" destId="{8EE4E2C7-2E67-46C6-B362-34CD0BCA6024}" srcOrd="1" destOrd="0" parTransId="{AAF44CB0-774D-4E08-94EE-F495C590E0EB}" sibTransId="{58B2135B-B5C5-40E0-AE84-24798A7D7FB7}"/>
    <dgm:cxn modelId="{1645D809-515C-407B-8F0D-765181895B1B}" type="presOf" srcId="{8EE4E2C7-2E67-46C6-B362-34CD0BCA6024}" destId="{19132A2E-DB94-4A48-9AE7-C1E2FF4849E4}" srcOrd="0" destOrd="0" presId="urn:microsoft.com/office/officeart/2005/8/layout/chevron2"/>
    <dgm:cxn modelId="{0739BCB0-6A5C-4BF6-AB01-2C6347CC1731}" type="presOf" srcId="{10810AAD-23FC-4F4A-B4C1-3158A877C193}" destId="{1FBC0AC8-6D0A-443A-AD22-06B03CCECA7D}" srcOrd="0" destOrd="0" presId="urn:microsoft.com/office/officeart/2005/8/layout/chevron2"/>
    <dgm:cxn modelId="{624E017A-A2F3-4A87-9C23-34674487E5CC}" type="presOf" srcId="{959865CB-C10E-44BE-B7F5-11DD6B671CA7}" destId="{FC985412-BBA9-44DE-887D-7887D4704240}" srcOrd="0" destOrd="0" presId="urn:microsoft.com/office/officeart/2005/8/layout/chevron2"/>
    <dgm:cxn modelId="{31962DB7-DF73-40F6-A6C1-29FAEEC810DC}" srcId="{09A9D46E-AAAF-4695-B8BA-AC7D57A8B1F9}" destId="{A82F8415-14E8-4DBC-9AC8-02BF5C4F4D7E}" srcOrd="0" destOrd="0" parTransId="{006D3D83-1345-41C5-B8C5-30E490C9F608}" sibTransId="{4FB59E58-EB5E-4CD2-A062-DD57D9F4CFF5}"/>
    <dgm:cxn modelId="{43F690EE-F004-43DF-A65E-57BD223E4CEA}" type="presOf" srcId="{15E198F7-7360-45B2-A02A-0E05DF5386D3}" destId="{9559B499-B4E4-4460-B8D8-5859306093FE}" srcOrd="0" destOrd="0" presId="urn:microsoft.com/office/officeart/2005/8/layout/chevron2"/>
    <dgm:cxn modelId="{BA079206-63B6-4C01-8B00-316B1C1B893E}" srcId="{09A9D46E-AAAF-4695-B8BA-AC7D57A8B1F9}" destId="{10810AAD-23FC-4F4A-B4C1-3158A877C193}" srcOrd="3" destOrd="0" parTransId="{032821BC-141A-4AF0-87A6-5C0DC85DA09D}" sibTransId="{675CD834-6516-4E48-82B3-7C2B2EC19211}"/>
    <dgm:cxn modelId="{85F3733F-1350-430E-8121-2E1C746F425B}" srcId="{09A9D46E-AAAF-4695-B8BA-AC7D57A8B1F9}" destId="{E4B17FEC-813B-4374-ADF5-3C74EB9B4610}" srcOrd="2" destOrd="0" parTransId="{B6638C5B-8DFC-4FAD-8C36-DF6871D99FDC}" sibTransId="{10A1D7E8-4011-4811-92C2-A223E37A9CD9}"/>
    <dgm:cxn modelId="{CB53D3E1-A567-4772-8EB2-79E0368587DD}" srcId="{10810AAD-23FC-4F4A-B4C1-3158A877C193}" destId="{49259775-5E45-47C7-88BA-8E0C2F0D3008}" srcOrd="0" destOrd="0" parTransId="{6CF4A307-2B6B-47F9-92FB-9E8590686B22}" sibTransId="{8C70251A-3BEE-4E7E-BA51-B06762AEE33E}"/>
    <dgm:cxn modelId="{03AB01EE-968F-461C-B4C8-9AC7169B4BD9}" type="presOf" srcId="{BDE87C56-5E31-44EE-ABB9-9CB0B8090289}" destId="{B205004F-0D74-4961-968D-9FAEB751A83B}" srcOrd="0" destOrd="0" presId="urn:microsoft.com/office/officeart/2005/8/layout/chevron2"/>
    <dgm:cxn modelId="{AC2F5B39-3E0C-4901-8496-2A47C9B39E54}" type="presOf" srcId="{A82F8415-14E8-4DBC-9AC8-02BF5C4F4D7E}" destId="{F8FDE81D-9286-45FD-8FE6-242141D14F2E}" srcOrd="0" destOrd="0" presId="urn:microsoft.com/office/officeart/2005/8/layout/chevron2"/>
    <dgm:cxn modelId="{CECC674E-0461-47E5-A640-0B0EF8D0173D}" type="presOf" srcId="{09A9D46E-AAAF-4695-B8BA-AC7D57A8B1F9}" destId="{2F1CE39C-5B86-4C44-B808-FE3B77808B26}" srcOrd="0" destOrd="0" presId="urn:microsoft.com/office/officeart/2005/8/layout/chevron2"/>
    <dgm:cxn modelId="{40FC82F0-5AAE-4A80-AD2E-7B8C0DE7AFFC}" srcId="{90D4E1F3-444B-4B3C-A9E5-FF88CE36B682}" destId="{BDE87C56-5E31-44EE-ABB9-9CB0B8090289}" srcOrd="0" destOrd="0" parTransId="{91E2CD16-E4EF-45C0-9F44-77DD82BA7B89}" sibTransId="{8865E387-B9EA-4FAB-86A8-2779622BB098}"/>
    <dgm:cxn modelId="{6DFCC408-5A0C-4AE5-A92A-F73445217E19}" srcId="{15E198F7-7360-45B2-A02A-0E05DF5386D3}" destId="{7409783D-30A8-4067-9436-126C81B9C361}" srcOrd="0" destOrd="0" parTransId="{F7EEE104-607A-4AEC-83D2-A26397247159}" sibTransId="{FD2E2BCF-9439-4C96-9FA7-79432121F679}"/>
    <dgm:cxn modelId="{84917655-6D9E-4584-9E16-C3F3C6193083}" srcId="{A82F8415-14E8-4DBC-9AC8-02BF5C4F4D7E}" destId="{959865CB-C10E-44BE-B7F5-11DD6B671CA7}" srcOrd="0" destOrd="0" parTransId="{05E9134F-FB7E-4CE6-A937-B02214BB8DA9}" sibTransId="{C188BADC-E78D-4067-85D9-0E3107497533}"/>
    <dgm:cxn modelId="{9FF85BFD-4763-41A8-9C7F-1420E02B1D46}" type="presOf" srcId="{E4B17FEC-813B-4374-ADF5-3C74EB9B4610}" destId="{E5AC7FA9-561B-46C7-A5F8-28F962F4237C}" srcOrd="0" destOrd="0" presId="urn:microsoft.com/office/officeart/2005/8/layout/chevron2"/>
    <dgm:cxn modelId="{08D89881-E1E7-42F2-A910-780AF6C2E721}" type="presOf" srcId="{49259775-5E45-47C7-88BA-8E0C2F0D3008}" destId="{5380F2B4-F7A9-4AEC-A5EE-5C55F5A43FA9}" srcOrd="0" destOrd="0" presId="urn:microsoft.com/office/officeart/2005/8/layout/chevron2"/>
    <dgm:cxn modelId="{641E7FF4-1EEF-4171-A427-AA6438615BD8}" srcId="{E4B17FEC-813B-4374-ADF5-3C74EB9B4610}" destId="{91427AA2-70DC-463B-87D2-E537C6A4DB79}" srcOrd="0" destOrd="0" parTransId="{AFA33635-4DCE-4DFA-9AF2-B7B1591773B6}" sibTransId="{C9ABC7BF-F8D7-427F-934C-94D7BAABF766}"/>
    <dgm:cxn modelId="{F62F91F8-8DFA-4445-A7C7-195AED9081FF}" srcId="{8EE4E2C7-2E67-46C6-B362-34CD0BCA6024}" destId="{44B2236D-0CBA-493D-B952-65865B968179}" srcOrd="0" destOrd="0" parTransId="{F62AEE7C-500D-406C-8BF4-935A6A8201CD}" sibTransId="{0367DE4F-46F6-486D-9950-9B4BE80CD0BC}"/>
    <dgm:cxn modelId="{4BBE48AC-5229-4CBB-BD5F-601DE0C91184}" type="presOf" srcId="{91427AA2-70DC-463B-87D2-E537C6A4DB79}" destId="{B6A64A4C-CBE0-45D7-8294-D93E4E9B7C84}" srcOrd="0" destOrd="0" presId="urn:microsoft.com/office/officeart/2005/8/layout/chevron2"/>
    <dgm:cxn modelId="{2AD64BA7-7532-4FE2-A62F-5E6AE189A41F}" type="presParOf" srcId="{2F1CE39C-5B86-4C44-B808-FE3B77808B26}" destId="{3C714589-672D-4441-93AD-6249FFA8D62B}" srcOrd="0" destOrd="0" presId="urn:microsoft.com/office/officeart/2005/8/layout/chevron2"/>
    <dgm:cxn modelId="{F1DDB7DF-424A-4B2C-A815-AB3D23F93701}" type="presParOf" srcId="{3C714589-672D-4441-93AD-6249FFA8D62B}" destId="{F8FDE81D-9286-45FD-8FE6-242141D14F2E}" srcOrd="0" destOrd="0" presId="urn:microsoft.com/office/officeart/2005/8/layout/chevron2"/>
    <dgm:cxn modelId="{29C34DD1-7E04-4339-839D-068A912EBC4F}" type="presParOf" srcId="{3C714589-672D-4441-93AD-6249FFA8D62B}" destId="{FC985412-BBA9-44DE-887D-7887D4704240}" srcOrd="1" destOrd="0" presId="urn:microsoft.com/office/officeart/2005/8/layout/chevron2"/>
    <dgm:cxn modelId="{BA76B858-0751-4F35-B070-16F365DF0BA3}" type="presParOf" srcId="{2F1CE39C-5B86-4C44-B808-FE3B77808B26}" destId="{15F90386-9444-4DF7-87E2-BC1EA2F9CA3D}" srcOrd="1" destOrd="0" presId="urn:microsoft.com/office/officeart/2005/8/layout/chevron2"/>
    <dgm:cxn modelId="{32A6474F-0BC9-419C-BE4A-860965F658C1}" type="presParOf" srcId="{2F1CE39C-5B86-4C44-B808-FE3B77808B26}" destId="{27E0DBD1-428B-460D-AB24-13E4B6293CF2}" srcOrd="2" destOrd="0" presId="urn:microsoft.com/office/officeart/2005/8/layout/chevron2"/>
    <dgm:cxn modelId="{62D8D4A0-5D31-4B98-BF69-15B6802E43DF}" type="presParOf" srcId="{27E0DBD1-428B-460D-AB24-13E4B6293CF2}" destId="{19132A2E-DB94-4A48-9AE7-C1E2FF4849E4}" srcOrd="0" destOrd="0" presId="urn:microsoft.com/office/officeart/2005/8/layout/chevron2"/>
    <dgm:cxn modelId="{17CBB4C7-B97C-45BD-A6FE-D875246B0473}" type="presParOf" srcId="{27E0DBD1-428B-460D-AB24-13E4B6293CF2}" destId="{B677F51C-3D47-49E8-8881-5B5DAD410C19}" srcOrd="1" destOrd="0" presId="urn:microsoft.com/office/officeart/2005/8/layout/chevron2"/>
    <dgm:cxn modelId="{32F0D4C8-4E66-454D-88E7-ED1D7DB7EAF2}" type="presParOf" srcId="{2F1CE39C-5B86-4C44-B808-FE3B77808B26}" destId="{6C18272B-4E24-4EE0-9312-9BB72AA50CE2}" srcOrd="3" destOrd="0" presId="urn:microsoft.com/office/officeart/2005/8/layout/chevron2"/>
    <dgm:cxn modelId="{56CF0E2A-17CB-4B93-B824-A13504E764ED}" type="presParOf" srcId="{2F1CE39C-5B86-4C44-B808-FE3B77808B26}" destId="{E3345341-8EF3-4F5D-BFFC-414B20D6F6AF}" srcOrd="4" destOrd="0" presId="urn:microsoft.com/office/officeart/2005/8/layout/chevron2"/>
    <dgm:cxn modelId="{0F9110D7-DD15-41EB-AEF9-91060EF9956E}" type="presParOf" srcId="{E3345341-8EF3-4F5D-BFFC-414B20D6F6AF}" destId="{E5AC7FA9-561B-46C7-A5F8-28F962F4237C}" srcOrd="0" destOrd="0" presId="urn:microsoft.com/office/officeart/2005/8/layout/chevron2"/>
    <dgm:cxn modelId="{E1EFE282-DA46-4200-8BC8-B1118416FAE0}" type="presParOf" srcId="{E3345341-8EF3-4F5D-BFFC-414B20D6F6AF}" destId="{B6A64A4C-CBE0-45D7-8294-D93E4E9B7C84}" srcOrd="1" destOrd="0" presId="urn:microsoft.com/office/officeart/2005/8/layout/chevron2"/>
    <dgm:cxn modelId="{2A7B243D-254E-432E-9FA5-9A3450C9F3D6}" type="presParOf" srcId="{2F1CE39C-5B86-4C44-B808-FE3B77808B26}" destId="{12B2C5F7-EF92-454B-9CD6-3D6669D55BD9}" srcOrd="5" destOrd="0" presId="urn:microsoft.com/office/officeart/2005/8/layout/chevron2"/>
    <dgm:cxn modelId="{EB4B3E72-29C3-4F8B-9A1A-E24E8EA794EB}" type="presParOf" srcId="{2F1CE39C-5B86-4C44-B808-FE3B77808B26}" destId="{6BCAD1D4-3424-49D1-BCFF-4ECE90617166}" srcOrd="6" destOrd="0" presId="urn:microsoft.com/office/officeart/2005/8/layout/chevron2"/>
    <dgm:cxn modelId="{DF1997B0-5E23-47BD-98AA-33EF5218111F}" type="presParOf" srcId="{6BCAD1D4-3424-49D1-BCFF-4ECE90617166}" destId="{1FBC0AC8-6D0A-443A-AD22-06B03CCECA7D}" srcOrd="0" destOrd="0" presId="urn:microsoft.com/office/officeart/2005/8/layout/chevron2"/>
    <dgm:cxn modelId="{406D131E-F6FF-4787-A304-A1331320FEA5}" type="presParOf" srcId="{6BCAD1D4-3424-49D1-BCFF-4ECE90617166}" destId="{5380F2B4-F7A9-4AEC-A5EE-5C55F5A43FA9}" srcOrd="1" destOrd="0" presId="urn:microsoft.com/office/officeart/2005/8/layout/chevron2"/>
    <dgm:cxn modelId="{4AB77544-33A1-496E-87FA-BD921EE970A2}" type="presParOf" srcId="{2F1CE39C-5B86-4C44-B808-FE3B77808B26}" destId="{05549641-C8FB-45AB-A3FB-4B87EA1A06B4}" srcOrd="7" destOrd="0" presId="urn:microsoft.com/office/officeart/2005/8/layout/chevron2"/>
    <dgm:cxn modelId="{31F9E514-5A4D-4B08-A4AE-9EF6FABBCD0B}" type="presParOf" srcId="{2F1CE39C-5B86-4C44-B808-FE3B77808B26}" destId="{9949C0DB-AD5C-455D-A541-149511F8520A}" srcOrd="8" destOrd="0" presId="urn:microsoft.com/office/officeart/2005/8/layout/chevron2"/>
    <dgm:cxn modelId="{1A81EB8D-6B78-41BB-B87C-526420FF1E07}" type="presParOf" srcId="{9949C0DB-AD5C-455D-A541-149511F8520A}" destId="{1164D81C-F072-4F93-A2A9-4A141DB8B91A}" srcOrd="0" destOrd="0" presId="urn:microsoft.com/office/officeart/2005/8/layout/chevron2"/>
    <dgm:cxn modelId="{968F27DF-60F7-4091-9472-C184DAC3E107}" type="presParOf" srcId="{9949C0DB-AD5C-455D-A541-149511F8520A}" destId="{B205004F-0D74-4961-968D-9FAEB751A83B}" srcOrd="1" destOrd="0" presId="urn:microsoft.com/office/officeart/2005/8/layout/chevron2"/>
    <dgm:cxn modelId="{9E7B0295-8018-4666-A5EF-82A6BDE00C40}" type="presParOf" srcId="{2F1CE39C-5B86-4C44-B808-FE3B77808B26}" destId="{059927C1-4801-4E46-BA6D-8B2AC6429A1D}" srcOrd="9" destOrd="0" presId="urn:microsoft.com/office/officeart/2005/8/layout/chevron2"/>
    <dgm:cxn modelId="{8D289742-894D-48F2-995A-24B6BF21CF12}" type="presParOf" srcId="{2F1CE39C-5B86-4C44-B808-FE3B77808B26}" destId="{2C242B9C-FE37-4F8F-B1F3-2228FB6EACAD}" srcOrd="10" destOrd="0" presId="urn:microsoft.com/office/officeart/2005/8/layout/chevron2"/>
    <dgm:cxn modelId="{42F59148-5F58-45A1-92D8-73EDFB37F452}" type="presParOf" srcId="{2C242B9C-FE37-4F8F-B1F3-2228FB6EACAD}" destId="{9559B499-B4E4-4460-B8D8-5859306093FE}" srcOrd="0" destOrd="0" presId="urn:microsoft.com/office/officeart/2005/8/layout/chevron2"/>
    <dgm:cxn modelId="{DCDE5062-AC45-49F9-BA83-FB4A663D599D}" type="presParOf" srcId="{2C242B9C-FE37-4F8F-B1F3-2228FB6EACAD}" destId="{53004C8C-AB2B-4ED2-B074-9CE26777AA31}"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394E0E-C940-4743-AB80-88294E3A7273}"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fr-FR"/>
        </a:p>
      </dgm:t>
    </dgm:pt>
    <dgm:pt modelId="{5370CA78-4843-4E6D-9CAE-98E2385498B1}">
      <dgm:prSet phldrT="[Texte]"/>
      <dgm:spPr/>
      <dgm:t>
        <a:bodyPr/>
        <a:lstStyle/>
        <a:p>
          <a:r>
            <a:rPr lang="en-US" b="1" noProof="0" dirty="0" smtClean="0">
              <a:solidFill>
                <a:srgbClr val="FF0000"/>
              </a:solidFill>
            </a:rPr>
            <a:t>Overall objectives</a:t>
          </a:r>
          <a:endParaRPr lang="en-US" b="1" noProof="0" dirty="0">
            <a:solidFill>
              <a:srgbClr val="FF0000"/>
            </a:solidFill>
          </a:endParaRPr>
        </a:p>
      </dgm:t>
    </dgm:pt>
    <dgm:pt modelId="{823D0E5C-A019-471A-994C-CD1B52B69B87}" type="parTrans" cxnId="{5B9BEA97-9037-4A54-86E8-320E0A4A1DDD}">
      <dgm:prSet/>
      <dgm:spPr/>
      <dgm:t>
        <a:bodyPr/>
        <a:lstStyle/>
        <a:p>
          <a:endParaRPr lang="fr-FR"/>
        </a:p>
      </dgm:t>
    </dgm:pt>
    <dgm:pt modelId="{BF0ADC63-B7F8-48BF-8828-1BBC3C5EEEF3}" type="sibTrans" cxnId="{5B9BEA97-9037-4A54-86E8-320E0A4A1DDD}">
      <dgm:prSet/>
      <dgm:spPr/>
      <dgm:t>
        <a:bodyPr/>
        <a:lstStyle/>
        <a:p>
          <a:endParaRPr lang="fr-FR"/>
        </a:p>
      </dgm:t>
    </dgm:pt>
    <dgm:pt modelId="{C7F36DC0-FF70-4280-9AD0-58C3B663605D}">
      <dgm:prSet phldrT="[Texte]"/>
      <dgm:spPr/>
      <dgm:t>
        <a:bodyPr/>
        <a:lstStyle/>
        <a:p>
          <a:r>
            <a:rPr lang="en-US" b="1" noProof="0" dirty="0" smtClean="0"/>
            <a:t>Develop the strategy consistently with existing strategies: ENP 2025, SCADD, SNAT, laws on decentralization and land transport, MDGs, etc.</a:t>
          </a:r>
        </a:p>
      </dgm:t>
    </dgm:pt>
    <dgm:pt modelId="{14B916D6-DD6C-4F37-A07A-A360D18F117E}" type="parTrans" cxnId="{1C77F99F-B7FF-4B68-860D-349A25A32E73}">
      <dgm:prSet/>
      <dgm:spPr/>
      <dgm:t>
        <a:bodyPr/>
        <a:lstStyle/>
        <a:p>
          <a:endParaRPr lang="fr-FR" dirty="0"/>
        </a:p>
      </dgm:t>
    </dgm:pt>
    <dgm:pt modelId="{3291586F-7A5C-4D3E-8AF6-C964FDDEF7F4}" type="sibTrans" cxnId="{1C77F99F-B7FF-4B68-860D-349A25A32E73}">
      <dgm:prSet/>
      <dgm:spPr/>
      <dgm:t>
        <a:bodyPr/>
        <a:lstStyle/>
        <a:p>
          <a:endParaRPr lang="fr-FR"/>
        </a:p>
      </dgm:t>
    </dgm:pt>
    <dgm:pt modelId="{1F3785BF-6149-4264-A6E6-0BEBEBBE19D6}">
      <dgm:prSet phldrT="[Texte]"/>
      <dgm:spPr/>
      <dgm:t>
        <a:bodyPr/>
        <a:lstStyle/>
        <a:p>
          <a:r>
            <a:rPr lang="en-US" b="1" noProof="0" dirty="0" smtClean="0"/>
            <a:t>Provide Burkina Faso, for the 2010-2025 period, with a single reference base for the development of the transport sector</a:t>
          </a:r>
          <a:endParaRPr lang="en-US" b="1" noProof="0" dirty="0"/>
        </a:p>
      </dgm:t>
    </dgm:pt>
    <dgm:pt modelId="{DD97DB53-B89F-4EE4-BA34-9F10D437CD6A}" type="parTrans" cxnId="{96E0B415-F09E-43FD-B8C7-A99C0926E14D}">
      <dgm:prSet/>
      <dgm:spPr/>
      <dgm:t>
        <a:bodyPr/>
        <a:lstStyle/>
        <a:p>
          <a:endParaRPr lang="fr-FR" dirty="0"/>
        </a:p>
      </dgm:t>
    </dgm:pt>
    <dgm:pt modelId="{B34161D2-C339-40FB-8FEF-1099A6B4362D}" type="sibTrans" cxnId="{96E0B415-F09E-43FD-B8C7-A99C0926E14D}">
      <dgm:prSet/>
      <dgm:spPr/>
      <dgm:t>
        <a:bodyPr/>
        <a:lstStyle/>
        <a:p>
          <a:endParaRPr lang="fr-FR"/>
        </a:p>
      </dgm:t>
    </dgm:pt>
    <dgm:pt modelId="{C462F07B-4DA4-44B4-9F01-A8B8A6A47B9B}">
      <dgm:prSet/>
      <dgm:spPr/>
      <dgm:t>
        <a:bodyPr/>
        <a:lstStyle/>
        <a:p>
          <a:r>
            <a:rPr lang="en-US" b="1" noProof="0" dirty="0" smtClean="0"/>
            <a:t>Incorporate emerging thematic areas (gender, employment, environmental protection, security and safety, and monitoring and evaluation</a:t>
          </a:r>
          <a:endParaRPr lang="en-US" b="1" noProof="0" dirty="0"/>
        </a:p>
      </dgm:t>
    </dgm:pt>
    <dgm:pt modelId="{0BE20C25-DB88-4177-9ED1-5878B7F3132D}" type="parTrans" cxnId="{102967D2-6C98-4E98-888A-29E1258EF459}">
      <dgm:prSet/>
      <dgm:spPr/>
      <dgm:t>
        <a:bodyPr/>
        <a:lstStyle/>
        <a:p>
          <a:endParaRPr lang="fr-FR" dirty="0"/>
        </a:p>
      </dgm:t>
    </dgm:pt>
    <dgm:pt modelId="{3170268A-6B82-4D18-8789-D6AD4C486B3B}" type="sibTrans" cxnId="{102967D2-6C98-4E98-888A-29E1258EF459}">
      <dgm:prSet/>
      <dgm:spPr/>
      <dgm:t>
        <a:bodyPr/>
        <a:lstStyle/>
        <a:p>
          <a:endParaRPr lang="fr-FR"/>
        </a:p>
      </dgm:t>
    </dgm:pt>
    <dgm:pt modelId="{AB52F1EF-FAD3-4252-9E5A-BB83A621E938}" type="pres">
      <dgm:prSet presAssocID="{64394E0E-C940-4743-AB80-88294E3A7273}" presName="cycle" presStyleCnt="0">
        <dgm:presLayoutVars>
          <dgm:chMax val="1"/>
          <dgm:dir/>
          <dgm:animLvl val="ctr"/>
          <dgm:resizeHandles val="exact"/>
        </dgm:presLayoutVars>
      </dgm:prSet>
      <dgm:spPr/>
      <dgm:t>
        <a:bodyPr/>
        <a:lstStyle/>
        <a:p>
          <a:endParaRPr lang="fr-FR"/>
        </a:p>
      </dgm:t>
    </dgm:pt>
    <dgm:pt modelId="{B1FED659-5786-4E8F-A1D3-080FE5727626}" type="pres">
      <dgm:prSet presAssocID="{5370CA78-4843-4E6D-9CAE-98E2385498B1}" presName="centerShape" presStyleLbl="node0" presStyleIdx="0" presStyleCnt="1"/>
      <dgm:spPr/>
      <dgm:t>
        <a:bodyPr/>
        <a:lstStyle/>
        <a:p>
          <a:endParaRPr lang="fr-FR"/>
        </a:p>
      </dgm:t>
    </dgm:pt>
    <dgm:pt modelId="{1165F09D-4935-4A36-8AA9-6FE4D871AD9D}" type="pres">
      <dgm:prSet presAssocID="{14B916D6-DD6C-4F37-A07A-A360D18F117E}" presName="parTrans" presStyleLbl="bgSibTrans2D1" presStyleIdx="0" presStyleCnt="3" custLinFactNeighborX="-16" custLinFactNeighborY="24236"/>
      <dgm:spPr/>
      <dgm:t>
        <a:bodyPr/>
        <a:lstStyle/>
        <a:p>
          <a:endParaRPr lang="fr-FR"/>
        </a:p>
      </dgm:t>
    </dgm:pt>
    <dgm:pt modelId="{826371B2-7EFB-41F7-9434-329BF8C02FBA}" type="pres">
      <dgm:prSet presAssocID="{C7F36DC0-FF70-4280-9AD0-58C3B663605D}" presName="node" presStyleLbl="node1" presStyleIdx="0" presStyleCnt="3" custScaleX="112990" custRadScaleRad="108701" custRadScaleInc="-4350">
        <dgm:presLayoutVars>
          <dgm:bulletEnabled val="1"/>
        </dgm:presLayoutVars>
      </dgm:prSet>
      <dgm:spPr/>
      <dgm:t>
        <a:bodyPr/>
        <a:lstStyle/>
        <a:p>
          <a:endParaRPr lang="fr-FR"/>
        </a:p>
      </dgm:t>
    </dgm:pt>
    <dgm:pt modelId="{D6F2D245-A7F6-498E-AD8E-4238879444B2}" type="pres">
      <dgm:prSet presAssocID="{DD97DB53-B89F-4EE4-BA34-9F10D437CD6A}" presName="parTrans" presStyleLbl="bgSibTrans2D1" presStyleIdx="1" presStyleCnt="3"/>
      <dgm:spPr/>
      <dgm:t>
        <a:bodyPr/>
        <a:lstStyle/>
        <a:p>
          <a:endParaRPr lang="fr-FR"/>
        </a:p>
      </dgm:t>
    </dgm:pt>
    <dgm:pt modelId="{90835D58-F4EB-4933-87F7-A8C1944AA3F1}" type="pres">
      <dgm:prSet presAssocID="{1F3785BF-6149-4264-A6E6-0BEBEBBE19D6}" presName="node" presStyleLbl="node1" presStyleIdx="1" presStyleCnt="3">
        <dgm:presLayoutVars>
          <dgm:bulletEnabled val="1"/>
        </dgm:presLayoutVars>
      </dgm:prSet>
      <dgm:spPr/>
      <dgm:t>
        <a:bodyPr/>
        <a:lstStyle/>
        <a:p>
          <a:endParaRPr lang="fr-FR"/>
        </a:p>
      </dgm:t>
    </dgm:pt>
    <dgm:pt modelId="{F7C01BAC-692E-422F-88BA-27CF3F416FF4}" type="pres">
      <dgm:prSet presAssocID="{0BE20C25-DB88-4177-9ED1-5878B7F3132D}" presName="parTrans" presStyleLbl="bgSibTrans2D1" presStyleIdx="2" presStyleCnt="3"/>
      <dgm:spPr/>
      <dgm:t>
        <a:bodyPr/>
        <a:lstStyle/>
        <a:p>
          <a:endParaRPr lang="fr-FR"/>
        </a:p>
      </dgm:t>
    </dgm:pt>
    <dgm:pt modelId="{32356EEB-080C-4725-9ED8-711E37296FAD}" type="pres">
      <dgm:prSet presAssocID="{C462F07B-4DA4-44B4-9F01-A8B8A6A47B9B}" presName="node" presStyleLbl="node1" presStyleIdx="2" presStyleCnt="3">
        <dgm:presLayoutVars>
          <dgm:bulletEnabled val="1"/>
        </dgm:presLayoutVars>
      </dgm:prSet>
      <dgm:spPr/>
      <dgm:t>
        <a:bodyPr/>
        <a:lstStyle/>
        <a:p>
          <a:endParaRPr lang="fr-FR"/>
        </a:p>
      </dgm:t>
    </dgm:pt>
  </dgm:ptLst>
  <dgm:cxnLst>
    <dgm:cxn modelId="{C93D55EA-EB88-42BF-8DEE-88E1B6E42881}" type="presOf" srcId="{DD97DB53-B89F-4EE4-BA34-9F10D437CD6A}" destId="{D6F2D245-A7F6-498E-AD8E-4238879444B2}" srcOrd="0" destOrd="0" presId="urn:microsoft.com/office/officeart/2005/8/layout/radial4"/>
    <dgm:cxn modelId="{96E0B415-F09E-43FD-B8C7-A99C0926E14D}" srcId="{5370CA78-4843-4E6D-9CAE-98E2385498B1}" destId="{1F3785BF-6149-4264-A6E6-0BEBEBBE19D6}" srcOrd="1" destOrd="0" parTransId="{DD97DB53-B89F-4EE4-BA34-9F10D437CD6A}" sibTransId="{B34161D2-C339-40FB-8FEF-1099A6B4362D}"/>
    <dgm:cxn modelId="{102967D2-6C98-4E98-888A-29E1258EF459}" srcId="{5370CA78-4843-4E6D-9CAE-98E2385498B1}" destId="{C462F07B-4DA4-44B4-9F01-A8B8A6A47B9B}" srcOrd="2" destOrd="0" parTransId="{0BE20C25-DB88-4177-9ED1-5878B7F3132D}" sibTransId="{3170268A-6B82-4D18-8789-D6AD4C486B3B}"/>
    <dgm:cxn modelId="{A9C03AA9-FA56-4CA5-A255-B44284A8AFF5}" type="presOf" srcId="{14B916D6-DD6C-4F37-A07A-A360D18F117E}" destId="{1165F09D-4935-4A36-8AA9-6FE4D871AD9D}" srcOrd="0" destOrd="0" presId="urn:microsoft.com/office/officeart/2005/8/layout/radial4"/>
    <dgm:cxn modelId="{08123A0A-5CA9-44A5-8206-FE5BDFC443B9}" type="presOf" srcId="{1F3785BF-6149-4264-A6E6-0BEBEBBE19D6}" destId="{90835D58-F4EB-4933-87F7-A8C1944AA3F1}" srcOrd="0" destOrd="0" presId="urn:microsoft.com/office/officeart/2005/8/layout/radial4"/>
    <dgm:cxn modelId="{37D1B0E9-E92C-46F3-9448-C232EE36746C}" type="presOf" srcId="{0BE20C25-DB88-4177-9ED1-5878B7F3132D}" destId="{F7C01BAC-692E-422F-88BA-27CF3F416FF4}" srcOrd="0" destOrd="0" presId="urn:microsoft.com/office/officeart/2005/8/layout/radial4"/>
    <dgm:cxn modelId="{5B9BEA97-9037-4A54-86E8-320E0A4A1DDD}" srcId="{64394E0E-C940-4743-AB80-88294E3A7273}" destId="{5370CA78-4843-4E6D-9CAE-98E2385498B1}" srcOrd="0" destOrd="0" parTransId="{823D0E5C-A019-471A-994C-CD1B52B69B87}" sibTransId="{BF0ADC63-B7F8-48BF-8828-1BBC3C5EEEF3}"/>
    <dgm:cxn modelId="{A8034CA8-E11A-474C-9605-363DD3E9BA17}" type="presOf" srcId="{C462F07B-4DA4-44B4-9F01-A8B8A6A47B9B}" destId="{32356EEB-080C-4725-9ED8-711E37296FAD}" srcOrd="0" destOrd="0" presId="urn:microsoft.com/office/officeart/2005/8/layout/radial4"/>
    <dgm:cxn modelId="{DF65ED94-BB3C-474E-B923-DE5D8E95D597}" type="presOf" srcId="{5370CA78-4843-4E6D-9CAE-98E2385498B1}" destId="{B1FED659-5786-4E8F-A1D3-080FE5727626}" srcOrd="0" destOrd="0" presId="urn:microsoft.com/office/officeart/2005/8/layout/radial4"/>
    <dgm:cxn modelId="{D6E71E35-5CFE-45D6-87AE-0930B2DB6DCC}" type="presOf" srcId="{C7F36DC0-FF70-4280-9AD0-58C3B663605D}" destId="{826371B2-7EFB-41F7-9434-329BF8C02FBA}" srcOrd="0" destOrd="0" presId="urn:microsoft.com/office/officeart/2005/8/layout/radial4"/>
    <dgm:cxn modelId="{1C77F99F-B7FF-4B68-860D-349A25A32E73}" srcId="{5370CA78-4843-4E6D-9CAE-98E2385498B1}" destId="{C7F36DC0-FF70-4280-9AD0-58C3B663605D}" srcOrd="0" destOrd="0" parTransId="{14B916D6-DD6C-4F37-A07A-A360D18F117E}" sibTransId="{3291586F-7A5C-4D3E-8AF6-C964FDDEF7F4}"/>
    <dgm:cxn modelId="{A189FED2-C69C-4D20-BB77-6E34445DA493}" type="presOf" srcId="{64394E0E-C940-4743-AB80-88294E3A7273}" destId="{AB52F1EF-FAD3-4252-9E5A-BB83A621E938}" srcOrd="0" destOrd="0" presId="urn:microsoft.com/office/officeart/2005/8/layout/radial4"/>
    <dgm:cxn modelId="{69967D49-CC2F-4C9F-82C3-1F776ABB6417}" type="presParOf" srcId="{AB52F1EF-FAD3-4252-9E5A-BB83A621E938}" destId="{B1FED659-5786-4E8F-A1D3-080FE5727626}" srcOrd="0" destOrd="0" presId="urn:microsoft.com/office/officeart/2005/8/layout/radial4"/>
    <dgm:cxn modelId="{E9E41741-1296-4075-B577-B7264C17B30E}" type="presParOf" srcId="{AB52F1EF-FAD3-4252-9E5A-BB83A621E938}" destId="{1165F09D-4935-4A36-8AA9-6FE4D871AD9D}" srcOrd="1" destOrd="0" presId="urn:microsoft.com/office/officeart/2005/8/layout/radial4"/>
    <dgm:cxn modelId="{C19D79EC-FAEC-4116-88F4-9217A885E474}" type="presParOf" srcId="{AB52F1EF-FAD3-4252-9E5A-BB83A621E938}" destId="{826371B2-7EFB-41F7-9434-329BF8C02FBA}" srcOrd="2" destOrd="0" presId="urn:microsoft.com/office/officeart/2005/8/layout/radial4"/>
    <dgm:cxn modelId="{FA7A76E4-46B3-40AE-A4FB-60C90838F5FA}" type="presParOf" srcId="{AB52F1EF-FAD3-4252-9E5A-BB83A621E938}" destId="{D6F2D245-A7F6-498E-AD8E-4238879444B2}" srcOrd="3" destOrd="0" presId="urn:microsoft.com/office/officeart/2005/8/layout/radial4"/>
    <dgm:cxn modelId="{51651D48-79D2-49CA-96E7-4DC8AEA1DA1A}" type="presParOf" srcId="{AB52F1EF-FAD3-4252-9E5A-BB83A621E938}" destId="{90835D58-F4EB-4933-87F7-A8C1944AA3F1}" srcOrd="4" destOrd="0" presId="urn:microsoft.com/office/officeart/2005/8/layout/radial4"/>
    <dgm:cxn modelId="{24E63646-0A80-418D-86B1-502C0D4B3CFC}" type="presParOf" srcId="{AB52F1EF-FAD3-4252-9E5A-BB83A621E938}" destId="{F7C01BAC-692E-422F-88BA-27CF3F416FF4}" srcOrd="5" destOrd="0" presId="urn:microsoft.com/office/officeart/2005/8/layout/radial4"/>
    <dgm:cxn modelId="{DF9B87DA-807C-457E-BC16-E03D753D50E2}" type="presParOf" srcId="{AB52F1EF-FAD3-4252-9E5A-BB83A621E938}" destId="{32356EEB-080C-4725-9ED8-711E37296FAD}"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394E0E-C940-4743-AB80-88294E3A7273}"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fr-FR"/>
        </a:p>
      </dgm:t>
    </dgm:pt>
    <dgm:pt modelId="{5370CA78-4843-4E6D-9CAE-98E2385498B1}">
      <dgm:prSet phldrT="[Texte]">
        <dgm:style>
          <a:lnRef idx="0">
            <a:schemeClr val="accent2"/>
          </a:lnRef>
          <a:fillRef idx="3">
            <a:schemeClr val="accent2"/>
          </a:fillRef>
          <a:effectRef idx="3">
            <a:schemeClr val="accent2"/>
          </a:effectRef>
          <a:fontRef idx="minor">
            <a:schemeClr val="lt1"/>
          </a:fontRef>
        </dgm:style>
      </dgm:prSet>
      <dgm:spPr/>
      <dgm:t>
        <a:bodyPr/>
        <a:lstStyle/>
        <a:p>
          <a:r>
            <a:rPr lang="en-US" b="1" noProof="0" dirty="0" smtClean="0">
              <a:solidFill>
                <a:schemeClr val="bg1"/>
              </a:solidFill>
            </a:rPr>
            <a:t>Specific objectives</a:t>
          </a:r>
          <a:endParaRPr lang="en-US" b="1" noProof="0" dirty="0">
            <a:solidFill>
              <a:schemeClr val="bg1"/>
            </a:solidFill>
          </a:endParaRPr>
        </a:p>
      </dgm:t>
    </dgm:pt>
    <dgm:pt modelId="{823D0E5C-A019-471A-994C-CD1B52B69B87}" type="parTrans" cxnId="{5B9BEA97-9037-4A54-86E8-320E0A4A1DDD}">
      <dgm:prSet/>
      <dgm:spPr/>
      <dgm:t>
        <a:bodyPr/>
        <a:lstStyle/>
        <a:p>
          <a:endParaRPr lang="fr-FR"/>
        </a:p>
      </dgm:t>
    </dgm:pt>
    <dgm:pt modelId="{BF0ADC63-B7F8-48BF-8828-1BBC3C5EEEF3}" type="sibTrans" cxnId="{5B9BEA97-9037-4A54-86E8-320E0A4A1DDD}">
      <dgm:prSet/>
      <dgm:spPr/>
      <dgm:t>
        <a:bodyPr/>
        <a:lstStyle/>
        <a:p>
          <a:endParaRPr lang="fr-FR"/>
        </a:p>
      </dgm:t>
    </dgm:pt>
    <dgm:pt modelId="{C7F36DC0-FF70-4280-9AD0-58C3B663605D}">
      <dgm:prSet phldrT="[Texte]"/>
      <dgm:spPr/>
      <dgm:t>
        <a:bodyPr/>
        <a:lstStyle/>
        <a:p>
          <a:r>
            <a:rPr lang="en-US" b="1" noProof="0" dirty="0" smtClean="0"/>
            <a:t>Update the Transport Sector Development Strategy and recast the SNTR </a:t>
          </a:r>
          <a:endParaRPr lang="en-US" b="1" noProof="0" dirty="0"/>
        </a:p>
      </dgm:t>
    </dgm:pt>
    <dgm:pt modelId="{14B916D6-DD6C-4F37-A07A-A360D18F117E}" type="parTrans" cxnId="{1C77F99F-B7FF-4B68-860D-349A25A32E73}">
      <dgm:prSet/>
      <dgm:spPr/>
      <dgm:t>
        <a:bodyPr/>
        <a:lstStyle/>
        <a:p>
          <a:endParaRPr lang="en-US" noProof="0" dirty="0"/>
        </a:p>
      </dgm:t>
    </dgm:pt>
    <dgm:pt modelId="{3291586F-7A5C-4D3E-8AF6-C964FDDEF7F4}" type="sibTrans" cxnId="{1C77F99F-B7FF-4B68-860D-349A25A32E73}">
      <dgm:prSet/>
      <dgm:spPr/>
      <dgm:t>
        <a:bodyPr/>
        <a:lstStyle/>
        <a:p>
          <a:endParaRPr lang="fr-FR"/>
        </a:p>
      </dgm:t>
    </dgm:pt>
    <dgm:pt modelId="{1F3785BF-6149-4264-A6E6-0BEBEBBE19D6}">
      <dgm:prSet phldrT="[Texte]"/>
      <dgm:spPr/>
      <dgm:t>
        <a:bodyPr/>
        <a:lstStyle/>
        <a:p>
          <a:r>
            <a:rPr lang="en-US" b="1" noProof="0" dirty="0" smtClean="0"/>
            <a:t>Prepare the Five-Year Priority Investment Program </a:t>
          </a:r>
          <a:endParaRPr lang="en-US" b="1" noProof="0" dirty="0"/>
        </a:p>
      </dgm:t>
    </dgm:pt>
    <dgm:pt modelId="{DD97DB53-B89F-4EE4-BA34-9F10D437CD6A}" type="parTrans" cxnId="{96E0B415-F09E-43FD-B8C7-A99C0926E14D}">
      <dgm:prSet/>
      <dgm:spPr/>
      <dgm:t>
        <a:bodyPr/>
        <a:lstStyle/>
        <a:p>
          <a:endParaRPr lang="en-US" noProof="0" dirty="0"/>
        </a:p>
      </dgm:t>
    </dgm:pt>
    <dgm:pt modelId="{B34161D2-C339-40FB-8FEF-1099A6B4362D}" type="sibTrans" cxnId="{96E0B415-F09E-43FD-B8C7-A99C0926E14D}">
      <dgm:prSet/>
      <dgm:spPr/>
      <dgm:t>
        <a:bodyPr/>
        <a:lstStyle/>
        <a:p>
          <a:endParaRPr lang="fr-FR"/>
        </a:p>
      </dgm:t>
    </dgm:pt>
    <dgm:pt modelId="{2ECF63F4-DAF7-4AAA-9BCD-11DDAE54EEC0}">
      <dgm:prSet phldrT="[Texte]"/>
      <dgm:spPr/>
      <dgm:t>
        <a:bodyPr/>
        <a:lstStyle/>
        <a:p>
          <a:r>
            <a:rPr lang="en-US" b="1" noProof="0" dirty="0" smtClean="0"/>
            <a:t>Define a monitoring and evaluation system</a:t>
          </a:r>
          <a:endParaRPr lang="en-US" b="1" noProof="0" dirty="0"/>
        </a:p>
      </dgm:t>
    </dgm:pt>
    <dgm:pt modelId="{E699C275-6781-4CAC-A06F-A4F30FD40E54}" type="parTrans" cxnId="{930D3480-74A3-4A9A-A6F0-70FF6EB85ED0}">
      <dgm:prSet/>
      <dgm:spPr/>
      <dgm:t>
        <a:bodyPr/>
        <a:lstStyle/>
        <a:p>
          <a:endParaRPr lang="en-US" noProof="0" dirty="0"/>
        </a:p>
      </dgm:t>
    </dgm:pt>
    <dgm:pt modelId="{CB6DBFC1-3D8D-4183-9D66-79D9A6BEE8BF}" type="sibTrans" cxnId="{930D3480-74A3-4A9A-A6F0-70FF6EB85ED0}">
      <dgm:prSet/>
      <dgm:spPr/>
      <dgm:t>
        <a:bodyPr/>
        <a:lstStyle/>
        <a:p>
          <a:endParaRPr lang="fr-FR"/>
        </a:p>
      </dgm:t>
    </dgm:pt>
    <dgm:pt modelId="{AB52F1EF-FAD3-4252-9E5A-BB83A621E938}" type="pres">
      <dgm:prSet presAssocID="{64394E0E-C940-4743-AB80-88294E3A7273}" presName="cycle" presStyleCnt="0">
        <dgm:presLayoutVars>
          <dgm:chMax val="1"/>
          <dgm:dir/>
          <dgm:animLvl val="ctr"/>
          <dgm:resizeHandles val="exact"/>
        </dgm:presLayoutVars>
      </dgm:prSet>
      <dgm:spPr/>
      <dgm:t>
        <a:bodyPr/>
        <a:lstStyle/>
        <a:p>
          <a:endParaRPr lang="fr-FR"/>
        </a:p>
      </dgm:t>
    </dgm:pt>
    <dgm:pt modelId="{B1FED659-5786-4E8F-A1D3-080FE5727626}" type="pres">
      <dgm:prSet presAssocID="{5370CA78-4843-4E6D-9CAE-98E2385498B1}" presName="centerShape" presStyleLbl="node0" presStyleIdx="0" presStyleCnt="1"/>
      <dgm:spPr/>
      <dgm:t>
        <a:bodyPr/>
        <a:lstStyle/>
        <a:p>
          <a:endParaRPr lang="fr-FR"/>
        </a:p>
      </dgm:t>
    </dgm:pt>
    <dgm:pt modelId="{1165F09D-4935-4A36-8AA9-6FE4D871AD9D}" type="pres">
      <dgm:prSet presAssocID="{14B916D6-DD6C-4F37-A07A-A360D18F117E}" presName="parTrans" presStyleLbl="bgSibTrans2D1" presStyleIdx="0" presStyleCnt="3" custLinFactNeighborX="-16" custLinFactNeighborY="24236"/>
      <dgm:spPr/>
      <dgm:t>
        <a:bodyPr/>
        <a:lstStyle/>
        <a:p>
          <a:endParaRPr lang="fr-FR"/>
        </a:p>
      </dgm:t>
    </dgm:pt>
    <dgm:pt modelId="{826371B2-7EFB-41F7-9434-329BF8C02FBA}" type="pres">
      <dgm:prSet presAssocID="{C7F36DC0-FF70-4280-9AD0-58C3B663605D}" presName="node" presStyleLbl="node1" presStyleIdx="0" presStyleCnt="3" custScaleX="112990" custRadScaleRad="108701" custRadScaleInc="-4350">
        <dgm:presLayoutVars>
          <dgm:bulletEnabled val="1"/>
        </dgm:presLayoutVars>
      </dgm:prSet>
      <dgm:spPr/>
      <dgm:t>
        <a:bodyPr/>
        <a:lstStyle/>
        <a:p>
          <a:endParaRPr lang="fr-FR"/>
        </a:p>
      </dgm:t>
    </dgm:pt>
    <dgm:pt modelId="{D6F2D245-A7F6-498E-AD8E-4238879444B2}" type="pres">
      <dgm:prSet presAssocID="{DD97DB53-B89F-4EE4-BA34-9F10D437CD6A}" presName="parTrans" presStyleLbl="bgSibTrans2D1" presStyleIdx="1" presStyleCnt="3"/>
      <dgm:spPr/>
      <dgm:t>
        <a:bodyPr/>
        <a:lstStyle/>
        <a:p>
          <a:endParaRPr lang="fr-FR"/>
        </a:p>
      </dgm:t>
    </dgm:pt>
    <dgm:pt modelId="{90835D58-F4EB-4933-87F7-A8C1944AA3F1}" type="pres">
      <dgm:prSet presAssocID="{1F3785BF-6149-4264-A6E6-0BEBEBBE19D6}" presName="node" presStyleLbl="node1" presStyleIdx="1" presStyleCnt="3">
        <dgm:presLayoutVars>
          <dgm:bulletEnabled val="1"/>
        </dgm:presLayoutVars>
      </dgm:prSet>
      <dgm:spPr/>
      <dgm:t>
        <a:bodyPr/>
        <a:lstStyle/>
        <a:p>
          <a:endParaRPr lang="fr-FR"/>
        </a:p>
      </dgm:t>
    </dgm:pt>
    <dgm:pt modelId="{FA4EC0D1-CB32-4089-9433-9A6DC1128BB8}" type="pres">
      <dgm:prSet presAssocID="{E699C275-6781-4CAC-A06F-A4F30FD40E54}" presName="parTrans" presStyleLbl="bgSibTrans2D1" presStyleIdx="2" presStyleCnt="3" custLinFactNeighborX="-3787" custLinFactNeighborY="23646"/>
      <dgm:spPr/>
      <dgm:t>
        <a:bodyPr/>
        <a:lstStyle/>
        <a:p>
          <a:endParaRPr lang="fr-FR"/>
        </a:p>
      </dgm:t>
    </dgm:pt>
    <dgm:pt modelId="{0D95C63F-C436-4531-B473-1EDF131638F2}" type="pres">
      <dgm:prSet presAssocID="{2ECF63F4-DAF7-4AAA-9BCD-11DDAE54EEC0}" presName="node" presStyleLbl="node1" presStyleIdx="2" presStyleCnt="3" custScaleX="120338" custRadScaleRad="105140" custRadScaleInc="2284">
        <dgm:presLayoutVars>
          <dgm:bulletEnabled val="1"/>
        </dgm:presLayoutVars>
      </dgm:prSet>
      <dgm:spPr/>
      <dgm:t>
        <a:bodyPr/>
        <a:lstStyle/>
        <a:p>
          <a:endParaRPr lang="fr-FR"/>
        </a:p>
      </dgm:t>
    </dgm:pt>
  </dgm:ptLst>
  <dgm:cxnLst>
    <dgm:cxn modelId="{930D3480-74A3-4A9A-A6F0-70FF6EB85ED0}" srcId="{5370CA78-4843-4E6D-9CAE-98E2385498B1}" destId="{2ECF63F4-DAF7-4AAA-9BCD-11DDAE54EEC0}" srcOrd="2" destOrd="0" parTransId="{E699C275-6781-4CAC-A06F-A4F30FD40E54}" sibTransId="{CB6DBFC1-3D8D-4183-9D66-79D9A6BEE8BF}"/>
    <dgm:cxn modelId="{96E0B415-F09E-43FD-B8C7-A99C0926E14D}" srcId="{5370CA78-4843-4E6D-9CAE-98E2385498B1}" destId="{1F3785BF-6149-4264-A6E6-0BEBEBBE19D6}" srcOrd="1" destOrd="0" parTransId="{DD97DB53-B89F-4EE4-BA34-9F10D437CD6A}" sibTransId="{B34161D2-C339-40FB-8FEF-1099A6B4362D}"/>
    <dgm:cxn modelId="{BC6167A3-B2EE-42AE-BB74-17AC7A896A41}" type="presOf" srcId="{14B916D6-DD6C-4F37-A07A-A360D18F117E}" destId="{1165F09D-4935-4A36-8AA9-6FE4D871AD9D}" srcOrd="0" destOrd="0" presId="urn:microsoft.com/office/officeart/2005/8/layout/radial4"/>
    <dgm:cxn modelId="{0B10B665-CFE4-4022-85B0-71272470ADBE}" type="presOf" srcId="{DD97DB53-B89F-4EE4-BA34-9F10D437CD6A}" destId="{D6F2D245-A7F6-498E-AD8E-4238879444B2}" srcOrd="0" destOrd="0" presId="urn:microsoft.com/office/officeart/2005/8/layout/radial4"/>
    <dgm:cxn modelId="{5B9BEA97-9037-4A54-86E8-320E0A4A1DDD}" srcId="{64394E0E-C940-4743-AB80-88294E3A7273}" destId="{5370CA78-4843-4E6D-9CAE-98E2385498B1}" srcOrd="0" destOrd="0" parTransId="{823D0E5C-A019-471A-994C-CD1B52B69B87}" sibTransId="{BF0ADC63-B7F8-48BF-8828-1BBC3C5EEEF3}"/>
    <dgm:cxn modelId="{533A9054-115A-4373-A848-132F3DFCBE1D}" type="presOf" srcId="{2ECF63F4-DAF7-4AAA-9BCD-11DDAE54EEC0}" destId="{0D95C63F-C436-4531-B473-1EDF131638F2}" srcOrd="0" destOrd="0" presId="urn:microsoft.com/office/officeart/2005/8/layout/radial4"/>
    <dgm:cxn modelId="{6E850EAF-F0D9-4582-8A8D-01AE5A51CDB5}" type="presOf" srcId="{E699C275-6781-4CAC-A06F-A4F30FD40E54}" destId="{FA4EC0D1-CB32-4089-9433-9A6DC1128BB8}" srcOrd="0" destOrd="0" presId="urn:microsoft.com/office/officeart/2005/8/layout/radial4"/>
    <dgm:cxn modelId="{4993AF6A-5D97-4E9B-B66E-5FED81BF87ED}" type="presOf" srcId="{64394E0E-C940-4743-AB80-88294E3A7273}" destId="{AB52F1EF-FAD3-4252-9E5A-BB83A621E938}" srcOrd="0" destOrd="0" presId="urn:microsoft.com/office/officeart/2005/8/layout/radial4"/>
    <dgm:cxn modelId="{864F06F6-0336-4258-A7FB-9AE0F1CC79B9}" type="presOf" srcId="{1F3785BF-6149-4264-A6E6-0BEBEBBE19D6}" destId="{90835D58-F4EB-4933-87F7-A8C1944AA3F1}" srcOrd="0" destOrd="0" presId="urn:microsoft.com/office/officeart/2005/8/layout/radial4"/>
    <dgm:cxn modelId="{45B2E842-237B-4908-BC2A-B1D8DE828F3A}" type="presOf" srcId="{5370CA78-4843-4E6D-9CAE-98E2385498B1}" destId="{B1FED659-5786-4E8F-A1D3-080FE5727626}" srcOrd="0" destOrd="0" presId="urn:microsoft.com/office/officeart/2005/8/layout/radial4"/>
    <dgm:cxn modelId="{1C77F99F-B7FF-4B68-860D-349A25A32E73}" srcId="{5370CA78-4843-4E6D-9CAE-98E2385498B1}" destId="{C7F36DC0-FF70-4280-9AD0-58C3B663605D}" srcOrd="0" destOrd="0" parTransId="{14B916D6-DD6C-4F37-A07A-A360D18F117E}" sibTransId="{3291586F-7A5C-4D3E-8AF6-C964FDDEF7F4}"/>
    <dgm:cxn modelId="{D2E4D6A8-B632-403C-9DC9-C904064E0A23}" type="presOf" srcId="{C7F36DC0-FF70-4280-9AD0-58C3B663605D}" destId="{826371B2-7EFB-41F7-9434-329BF8C02FBA}" srcOrd="0" destOrd="0" presId="urn:microsoft.com/office/officeart/2005/8/layout/radial4"/>
    <dgm:cxn modelId="{AC98D306-0112-4328-9688-717515D02264}" type="presParOf" srcId="{AB52F1EF-FAD3-4252-9E5A-BB83A621E938}" destId="{B1FED659-5786-4E8F-A1D3-080FE5727626}" srcOrd="0" destOrd="0" presId="urn:microsoft.com/office/officeart/2005/8/layout/radial4"/>
    <dgm:cxn modelId="{69B504DA-4BC8-4787-B609-7C8C9F3AF14C}" type="presParOf" srcId="{AB52F1EF-FAD3-4252-9E5A-BB83A621E938}" destId="{1165F09D-4935-4A36-8AA9-6FE4D871AD9D}" srcOrd="1" destOrd="0" presId="urn:microsoft.com/office/officeart/2005/8/layout/radial4"/>
    <dgm:cxn modelId="{F4138B7D-E316-4C02-B6E3-3FC90851B8C5}" type="presParOf" srcId="{AB52F1EF-FAD3-4252-9E5A-BB83A621E938}" destId="{826371B2-7EFB-41F7-9434-329BF8C02FBA}" srcOrd="2" destOrd="0" presId="urn:microsoft.com/office/officeart/2005/8/layout/radial4"/>
    <dgm:cxn modelId="{CB9A9224-D521-43DB-9D01-ADBDAC0A4297}" type="presParOf" srcId="{AB52F1EF-FAD3-4252-9E5A-BB83A621E938}" destId="{D6F2D245-A7F6-498E-AD8E-4238879444B2}" srcOrd="3" destOrd="0" presId="urn:microsoft.com/office/officeart/2005/8/layout/radial4"/>
    <dgm:cxn modelId="{C2A1C297-E903-46CE-87D4-FB57AF9A85AE}" type="presParOf" srcId="{AB52F1EF-FAD3-4252-9E5A-BB83A621E938}" destId="{90835D58-F4EB-4933-87F7-A8C1944AA3F1}" srcOrd="4" destOrd="0" presId="urn:microsoft.com/office/officeart/2005/8/layout/radial4"/>
    <dgm:cxn modelId="{CFD2CFDA-93F4-4F7F-8DC7-55CFC379F84B}" type="presParOf" srcId="{AB52F1EF-FAD3-4252-9E5A-BB83A621E938}" destId="{FA4EC0D1-CB32-4089-9433-9A6DC1128BB8}" srcOrd="5" destOrd="0" presId="urn:microsoft.com/office/officeart/2005/8/layout/radial4"/>
    <dgm:cxn modelId="{C928A17E-9F1F-4C09-9FE1-F98F472DEBA5}" type="presParOf" srcId="{AB52F1EF-FAD3-4252-9E5A-BB83A621E938}" destId="{0D95C63F-C436-4531-B473-1EDF131638F2}" srcOrd="6"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F52714-DFC6-465E-B495-E1992930F63A}"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fr-FR"/>
        </a:p>
      </dgm:t>
    </dgm:pt>
    <dgm:pt modelId="{293DE292-ACD9-42E9-8BB4-302FAD12C1D3}">
      <dgm:prSet phldrT="[Texte]" custT="1">
        <dgm:style>
          <a:lnRef idx="0">
            <a:schemeClr val="accent4"/>
          </a:lnRef>
          <a:fillRef idx="3">
            <a:schemeClr val="accent4"/>
          </a:fillRef>
          <a:effectRef idx="3">
            <a:schemeClr val="accent4"/>
          </a:effectRef>
          <a:fontRef idx="minor">
            <a:schemeClr val="lt1"/>
          </a:fontRef>
        </dgm:style>
      </dgm:prSet>
      <dgm:spPr/>
      <dgm:t>
        <a:bodyPr/>
        <a:lstStyle/>
        <a:p>
          <a:pPr algn="just"/>
          <a:r>
            <a:rPr lang="en-US" sz="2400" b="1" noProof="0" dirty="0" smtClean="0">
              <a:solidFill>
                <a:srgbClr val="FF0000"/>
              </a:solidFill>
            </a:rPr>
            <a:t>A participatory approach</a:t>
          </a:r>
          <a:r>
            <a:rPr lang="en-US" sz="2400" b="1" noProof="0" dirty="0" smtClean="0">
              <a:solidFill>
                <a:schemeClr val="bg1"/>
              </a:solidFill>
            </a:rPr>
            <a:t>, based on SSATP directives</a:t>
          </a:r>
          <a:r>
            <a:rPr lang="en-US" sz="2400" b="1" noProof="0" dirty="0" smtClean="0"/>
            <a:t>:</a:t>
          </a:r>
        </a:p>
        <a:p>
          <a:pPr algn="just"/>
          <a:r>
            <a:rPr lang="en-US" sz="2000" b="0" noProof="0" dirty="0" smtClean="0"/>
            <a:t>	1- Introduction of a Stakeholder Group (GPP) including all actors in and beneficiaries of the transport sector.</a:t>
          </a:r>
        </a:p>
        <a:p>
          <a:pPr algn="just"/>
          <a:r>
            <a:rPr lang="en-US" sz="2000" b="0" noProof="0" dirty="0" smtClean="0"/>
            <a:t>	2- Guidance for Stakeholders to ensure greater ownership of the process: a factor critical to achieving the results sought.</a:t>
          </a:r>
        </a:p>
        <a:p>
          <a:pPr algn="just"/>
          <a:r>
            <a:rPr lang="en-US" sz="2000" b="0" noProof="0" dirty="0" smtClean="0"/>
            <a:t>	3- Comparative analysis of the poverty reduction and transport strategies.</a:t>
          </a:r>
        </a:p>
        <a:p>
          <a:pPr algn="just"/>
          <a:r>
            <a:rPr lang="en-US" sz="2000" b="0" noProof="0" dirty="0" smtClean="0"/>
            <a:t>	4- Proposal for better taking the transport dimension into account in the poverty reduction and transport strategies.</a:t>
          </a:r>
          <a:endParaRPr lang="en-US" sz="2000" b="0" noProof="0" dirty="0"/>
        </a:p>
      </dgm:t>
    </dgm:pt>
    <dgm:pt modelId="{88189549-0068-443E-A35F-485D4FEE00FF}" type="parTrans" cxnId="{6DD9AE67-51E3-455D-A15D-7EF19939A0A2}">
      <dgm:prSet/>
      <dgm:spPr/>
      <dgm:t>
        <a:bodyPr/>
        <a:lstStyle/>
        <a:p>
          <a:endParaRPr lang="fr-FR"/>
        </a:p>
      </dgm:t>
    </dgm:pt>
    <dgm:pt modelId="{7883BD53-A1EE-4E33-BF73-3E71070AA215}" type="sibTrans" cxnId="{6DD9AE67-51E3-455D-A15D-7EF19939A0A2}">
      <dgm:prSet/>
      <dgm:spPr/>
      <dgm:t>
        <a:bodyPr/>
        <a:lstStyle/>
        <a:p>
          <a:endParaRPr lang="fr-FR"/>
        </a:p>
      </dgm:t>
    </dgm:pt>
    <dgm:pt modelId="{D2E9B7D1-D8B3-4248-AF10-A45876B552C5}" type="pres">
      <dgm:prSet presAssocID="{78F52714-DFC6-465E-B495-E1992930F63A}" presName="diagram" presStyleCnt="0">
        <dgm:presLayoutVars>
          <dgm:dir/>
          <dgm:resizeHandles val="exact"/>
        </dgm:presLayoutVars>
      </dgm:prSet>
      <dgm:spPr/>
      <dgm:t>
        <a:bodyPr/>
        <a:lstStyle/>
        <a:p>
          <a:endParaRPr lang="fr-FR"/>
        </a:p>
      </dgm:t>
    </dgm:pt>
    <dgm:pt modelId="{348BABE3-2BDA-4018-85BB-5C867C80D9F6}" type="pres">
      <dgm:prSet presAssocID="{293DE292-ACD9-42E9-8BB4-302FAD12C1D3}" presName="node" presStyleLbl="node1" presStyleIdx="0" presStyleCnt="1" custScaleX="174769" custScaleY="184569">
        <dgm:presLayoutVars>
          <dgm:bulletEnabled val="1"/>
        </dgm:presLayoutVars>
      </dgm:prSet>
      <dgm:spPr/>
      <dgm:t>
        <a:bodyPr/>
        <a:lstStyle/>
        <a:p>
          <a:endParaRPr lang="fr-FR"/>
        </a:p>
      </dgm:t>
    </dgm:pt>
  </dgm:ptLst>
  <dgm:cxnLst>
    <dgm:cxn modelId="{81ECD9C5-4FC8-46FC-A69B-D384B666C063}" type="presOf" srcId="{78F52714-DFC6-465E-B495-E1992930F63A}" destId="{D2E9B7D1-D8B3-4248-AF10-A45876B552C5}" srcOrd="0" destOrd="0" presId="urn:microsoft.com/office/officeart/2005/8/layout/default"/>
    <dgm:cxn modelId="{4FD87747-2620-4FF4-BDF4-B9934FD9A2C6}" type="presOf" srcId="{293DE292-ACD9-42E9-8BB4-302FAD12C1D3}" destId="{348BABE3-2BDA-4018-85BB-5C867C80D9F6}" srcOrd="0" destOrd="0" presId="urn:microsoft.com/office/officeart/2005/8/layout/default"/>
    <dgm:cxn modelId="{6DD9AE67-51E3-455D-A15D-7EF19939A0A2}" srcId="{78F52714-DFC6-465E-B495-E1992930F63A}" destId="{293DE292-ACD9-42E9-8BB4-302FAD12C1D3}" srcOrd="0" destOrd="0" parTransId="{88189549-0068-443E-A35F-485D4FEE00FF}" sibTransId="{7883BD53-A1EE-4E33-BF73-3E71070AA215}"/>
    <dgm:cxn modelId="{CD41D0DD-6E2C-4FD5-90CE-D79258288968}" type="presParOf" srcId="{D2E9B7D1-D8B3-4248-AF10-A45876B552C5}" destId="{348BABE3-2BDA-4018-85BB-5C867C80D9F6}" srcOrd="0"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7A4A29C-595E-4D9D-B969-A42AE62C1ABA}" type="doc">
      <dgm:prSet loTypeId="urn:microsoft.com/office/officeart/2005/8/layout/arrow2" loCatId="process" qsTypeId="urn:microsoft.com/office/officeart/2005/8/quickstyle/simple1" qsCatId="simple" csTypeId="urn:microsoft.com/office/officeart/2005/8/colors/accent6_4" csCatId="accent6" phldr="1"/>
      <dgm:spPr/>
    </dgm:pt>
    <dgm:pt modelId="{DAFA4847-82D1-4352-9FA8-A083B6EF3044}">
      <dgm:prSet phldrT="[Texte]"/>
      <dgm:spPr/>
      <dgm:t>
        <a:bodyPr/>
        <a:lstStyle/>
        <a:p>
          <a:pPr algn="l"/>
          <a:r>
            <a:rPr lang="en-US" b="1" noProof="0" dirty="0" smtClean="0"/>
            <a:t>3-Conduct of the study and the validation process.</a:t>
          </a:r>
          <a:endParaRPr lang="en-US" b="1" noProof="0" dirty="0"/>
        </a:p>
      </dgm:t>
    </dgm:pt>
    <dgm:pt modelId="{B09A1184-0DAC-4F1C-86E6-249248238FC2}" type="sibTrans" cxnId="{9545F14B-4D0C-4A77-9A72-29C53E8E728E}">
      <dgm:prSet/>
      <dgm:spPr/>
      <dgm:t>
        <a:bodyPr/>
        <a:lstStyle/>
        <a:p>
          <a:endParaRPr lang="fr-FR"/>
        </a:p>
      </dgm:t>
    </dgm:pt>
    <dgm:pt modelId="{BDBD2E2B-55C0-4DEF-9352-B7E7A5669143}" type="parTrans" cxnId="{9545F14B-4D0C-4A77-9A72-29C53E8E728E}">
      <dgm:prSet/>
      <dgm:spPr/>
      <dgm:t>
        <a:bodyPr/>
        <a:lstStyle/>
        <a:p>
          <a:endParaRPr lang="fr-FR"/>
        </a:p>
      </dgm:t>
    </dgm:pt>
    <dgm:pt modelId="{EAEED101-4E2D-4EDF-B6EB-ECAB1251C967}">
      <dgm:prSet phldrT="[Texte]"/>
      <dgm:spPr/>
      <dgm:t>
        <a:bodyPr/>
        <a:lstStyle/>
        <a:p>
          <a:pPr algn="l"/>
          <a:r>
            <a:rPr lang="en-US" b="1" noProof="0" dirty="0" smtClean="0">
              <a:solidFill>
                <a:schemeClr val="tx2">
                  <a:lumMod val="50000"/>
                </a:schemeClr>
              </a:solidFill>
            </a:rPr>
            <a:t>2-Drafting of terms of reference for selecting the consultant and conducting the updating study</a:t>
          </a:r>
          <a:endParaRPr lang="en-US" b="1" noProof="0" dirty="0">
            <a:solidFill>
              <a:schemeClr val="tx2">
                <a:lumMod val="50000"/>
              </a:schemeClr>
            </a:solidFill>
          </a:endParaRPr>
        </a:p>
      </dgm:t>
    </dgm:pt>
    <dgm:pt modelId="{42262DB2-CA7E-41BE-8C37-B61E7814508B}" type="sibTrans" cxnId="{CD3D75B2-D0ED-4D4D-98E2-51816AF8839A}">
      <dgm:prSet/>
      <dgm:spPr/>
      <dgm:t>
        <a:bodyPr/>
        <a:lstStyle/>
        <a:p>
          <a:endParaRPr lang="fr-FR"/>
        </a:p>
      </dgm:t>
    </dgm:pt>
    <dgm:pt modelId="{10587BB7-8765-4A67-898C-3002B4B7059F}" type="parTrans" cxnId="{CD3D75B2-D0ED-4D4D-98E2-51816AF8839A}">
      <dgm:prSet/>
      <dgm:spPr/>
      <dgm:t>
        <a:bodyPr/>
        <a:lstStyle/>
        <a:p>
          <a:endParaRPr lang="fr-FR"/>
        </a:p>
      </dgm:t>
    </dgm:pt>
    <dgm:pt modelId="{16A5B11F-B787-42C7-9BD5-12D02A80C28F}">
      <dgm:prSet phldrT="[Texte]"/>
      <dgm:spPr/>
      <dgm:t>
        <a:bodyPr/>
        <a:lstStyle/>
        <a:p>
          <a:pPr algn="l"/>
          <a:r>
            <a:rPr lang="en-US" b="1" noProof="0" dirty="0" smtClean="0"/>
            <a:t>1-Analysis of transport and poverty reduction strategies</a:t>
          </a:r>
          <a:endParaRPr lang="en-US" b="1" noProof="0" dirty="0"/>
        </a:p>
      </dgm:t>
    </dgm:pt>
    <dgm:pt modelId="{C715242F-E963-443C-8C98-813D2695EE3C}" type="sibTrans" cxnId="{84E1D50A-90D3-410C-B52C-113D293CB5EB}">
      <dgm:prSet/>
      <dgm:spPr/>
      <dgm:t>
        <a:bodyPr/>
        <a:lstStyle/>
        <a:p>
          <a:endParaRPr lang="fr-FR"/>
        </a:p>
      </dgm:t>
    </dgm:pt>
    <dgm:pt modelId="{9FF6BCFA-0295-45DC-9535-A37EA29D3400}" type="parTrans" cxnId="{84E1D50A-90D3-410C-B52C-113D293CB5EB}">
      <dgm:prSet/>
      <dgm:spPr/>
      <dgm:t>
        <a:bodyPr/>
        <a:lstStyle/>
        <a:p>
          <a:endParaRPr lang="fr-FR"/>
        </a:p>
      </dgm:t>
    </dgm:pt>
    <dgm:pt modelId="{EF5F5907-AB15-4147-B8A4-0DBA1FB09708}" type="pres">
      <dgm:prSet presAssocID="{E7A4A29C-595E-4D9D-B969-A42AE62C1ABA}" presName="arrowDiagram" presStyleCnt="0">
        <dgm:presLayoutVars>
          <dgm:chMax val="5"/>
          <dgm:dir/>
          <dgm:resizeHandles val="exact"/>
        </dgm:presLayoutVars>
      </dgm:prSet>
      <dgm:spPr/>
    </dgm:pt>
    <dgm:pt modelId="{9BCC2B6A-1375-47FF-9E11-F2FFD7F048BA}" type="pres">
      <dgm:prSet presAssocID="{E7A4A29C-595E-4D9D-B969-A42AE62C1ABA}" presName="arrow" presStyleLbl="bgShp" presStyleIdx="0" presStyleCnt="1"/>
      <dgm:spPr>
        <a:solidFill>
          <a:srgbClr val="FF0000"/>
        </a:solidFill>
      </dgm:spPr>
    </dgm:pt>
    <dgm:pt modelId="{663F456B-5E00-421F-9142-0285B6D2815A}" type="pres">
      <dgm:prSet presAssocID="{E7A4A29C-595E-4D9D-B969-A42AE62C1ABA}" presName="arrowDiagram3" presStyleCnt="0"/>
      <dgm:spPr/>
    </dgm:pt>
    <dgm:pt modelId="{FDB95AE5-EEE6-4BE3-AC31-6EEEA4A9F760}" type="pres">
      <dgm:prSet presAssocID="{16A5B11F-B787-42C7-9BD5-12D02A80C28F}" presName="bullet3a" presStyleLbl="node1" presStyleIdx="0" presStyleCnt="3"/>
      <dgm:spPr/>
    </dgm:pt>
    <dgm:pt modelId="{B0AD0991-824B-4D1D-AF66-120E3FF3C3D5}" type="pres">
      <dgm:prSet presAssocID="{16A5B11F-B787-42C7-9BD5-12D02A80C28F}" presName="textBox3a" presStyleLbl="revTx" presStyleIdx="0" presStyleCnt="3">
        <dgm:presLayoutVars>
          <dgm:bulletEnabled val="1"/>
        </dgm:presLayoutVars>
      </dgm:prSet>
      <dgm:spPr/>
      <dgm:t>
        <a:bodyPr/>
        <a:lstStyle/>
        <a:p>
          <a:endParaRPr lang="fr-FR"/>
        </a:p>
      </dgm:t>
    </dgm:pt>
    <dgm:pt modelId="{FA245DB1-780F-4FCA-AED3-2D01B708C3B1}" type="pres">
      <dgm:prSet presAssocID="{EAEED101-4E2D-4EDF-B6EB-ECAB1251C967}" presName="bullet3b" presStyleLbl="node1" presStyleIdx="1" presStyleCnt="3">
        <dgm:style>
          <a:lnRef idx="0">
            <a:schemeClr val="dk1"/>
          </a:lnRef>
          <a:fillRef idx="3">
            <a:schemeClr val="dk1"/>
          </a:fillRef>
          <a:effectRef idx="3">
            <a:schemeClr val="dk1"/>
          </a:effectRef>
          <a:fontRef idx="minor">
            <a:schemeClr val="lt1"/>
          </a:fontRef>
        </dgm:style>
      </dgm:prSet>
      <dgm:spPr/>
    </dgm:pt>
    <dgm:pt modelId="{458B8815-239E-438E-BEF4-723F680E53C9}" type="pres">
      <dgm:prSet presAssocID="{EAEED101-4E2D-4EDF-B6EB-ECAB1251C967}" presName="textBox3b" presStyleLbl="revTx" presStyleIdx="1" presStyleCnt="3" custScaleX="123322" custLinFactNeighborX="18019" custLinFactNeighborY="1229">
        <dgm:presLayoutVars>
          <dgm:bulletEnabled val="1"/>
        </dgm:presLayoutVars>
      </dgm:prSet>
      <dgm:spPr/>
      <dgm:t>
        <a:bodyPr/>
        <a:lstStyle/>
        <a:p>
          <a:endParaRPr lang="fr-FR"/>
        </a:p>
      </dgm:t>
    </dgm:pt>
    <dgm:pt modelId="{D0C2E68B-0221-494D-AE08-1D810523FBB8}" type="pres">
      <dgm:prSet presAssocID="{DAFA4847-82D1-4352-9FA8-A083B6EF3044}" presName="bullet3c" presStyleLbl="node1" presStyleIdx="2" presStyleCnt="3">
        <dgm:style>
          <a:lnRef idx="0">
            <a:schemeClr val="accent5"/>
          </a:lnRef>
          <a:fillRef idx="3">
            <a:schemeClr val="accent5"/>
          </a:fillRef>
          <a:effectRef idx="3">
            <a:schemeClr val="accent5"/>
          </a:effectRef>
          <a:fontRef idx="minor">
            <a:schemeClr val="lt1"/>
          </a:fontRef>
        </dgm:style>
      </dgm:prSet>
      <dgm:spPr/>
    </dgm:pt>
    <dgm:pt modelId="{179F81AC-6D67-48A1-A486-4530736606AD}" type="pres">
      <dgm:prSet presAssocID="{DAFA4847-82D1-4352-9FA8-A083B6EF3044}" presName="textBox3c" presStyleLbl="revTx" presStyleIdx="2" presStyleCnt="3" custScaleY="41738" custLinFactNeighborX="3156" custLinFactNeighborY="-30065">
        <dgm:presLayoutVars>
          <dgm:bulletEnabled val="1"/>
        </dgm:presLayoutVars>
      </dgm:prSet>
      <dgm:spPr/>
      <dgm:t>
        <a:bodyPr/>
        <a:lstStyle/>
        <a:p>
          <a:endParaRPr lang="fr-FR"/>
        </a:p>
      </dgm:t>
    </dgm:pt>
  </dgm:ptLst>
  <dgm:cxnLst>
    <dgm:cxn modelId="{84E1D50A-90D3-410C-B52C-113D293CB5EB}" srcId="{E7A4A29C-595E-4D9D-B969-A42AE62C1ABA}" destId="{16A5B11F-B787-42C7-9BD5-12D02A80C28F}" srcOrd="0" destOrd="0" parTransId="{9FF6BCFA-0295-45DC-9535-A37EA29D3400}" sibTransId="{C715242F-E963-443C-8C98-813D2695EE3C}"/>
    <dgm:cxn modelId="{7C4C60AF-A7B0-4D47-8B67-21F2D3DE84FD}" type="presOf" srcId="{DAFA4847-82D1-4352-9FA8-A083B6EF3044}" destId="{179F81AC-6D67-48A1-A486-4530736606AD}" srcOrd="0" destOrd="0" presId="urn:microsoft.com/office/officeart/2005/8/layout/arrow2"/>
    <dgm:cxn modelId="{EFF7991D-205E-458C-B7C8-1634CF5753E0}" type="presOf" srcId="{16A5B11F-B787-42C7-9BD5-12D02A80C28F}" destId="{B0AD0991-824B-4D1D-AF66-120E3FF3C3D5}" srcOrd="0" destOrd="0" presId="urn:microsoft.com/office/officeart/2005/8/layout/arrow2"/>
    <dgm:cxn modelId="{CD3D75B2-D0ED-4D4D-98E2-51816AF8839A}" srcId="{E7A4A29C-595E-4D9D-B969-A42AE62C1ABA}" destId="{EAEED101-4E2D-4EDF-B6EB-ECAB1251C967}" srcOrd="1" destOrd="0" parTransId="{10587BB7-8765-4A67-898C-3002B4B7059F}" sibTransId="{42262DB2-CA7E-41BE-8C37-B61E7814508B}"/>
    <dgm:cxn modelId="{9545F14B-4D0C-4A77-9A72-29C53E8E728E}" srcId="{E7A4A29C-595E-4D9D-B969-A42AE62C1ABA}" destId="{DAFA4847-82D1-4352-9FA8-A083B6EF3044}" srcOrd="2" destOrd="0" parTransId="{BDBD2E2B-55C0-4DEF-9352-B7E7A5669143}" sibTransId="{B09A1184-0DAC-4F1C-86E6-249248238FC2}"/>
    <dgm:cxn modelId="{6A65AA50-840A-4ABE-9645-D920EDB3D844}" type="presOf" srcId="{EAEED101-4E2D-4EDF-B6EB-ECAB1251C967}" destId="{458B8815-239E-438E-BEF4-723F680E53C9}" srcOrd="0" destOrd="0" presId="urn:microsoft.com/office/officeart/2005/8/layout/arrow2"/>
    <dgm:cxn modelId="{41BC00FC-B460-42D9-9350-0FDCEBDEEB79}" type="presOf" srcId="{E7A4A29C-595E-4D9D-B969-A42AE62C1ABA}" destId="{EF5F5907-AB15-4147-B8A4-0DBA1FB09708}" srcOrd="0" destOrd="0" presId="urn:microsoft.com/office/officeart/2005/8/layout/arrow2"/>
    <dgm:cxn modelId="{BD4212C5-85BA-4E36-A58B-72215E8F97F2}" type="presParOf" srcId="{EF5F5907-AB15-4147-B8A4-0DBA1FB09708}" destId="{9BCC2B6A-1375-47FF-9E11-F2FFD7F048BA}" srcOrd="0" destOrd="0" presId="urn:microsoft.com/office/officeart/2005/8/layout/arrow2"/>
    <dgm:cxn modelId="{209743DE-C401-47A4-A786-637EABF7CC02}" type="presParOf" srcId="{EF5F5907-AB15-4147-B8A4-0DBA1FB09708}" destId="{663F456B-5E00-421F-9142-0285B6D2815A}" srcOrd="1" destOrd="0" presId="urn:microsoft.com/office/officeart/2005/8/layout/arrow2"/>
    <dgm:cxn modelId="{379D43F0-021E-4396-A8F1-B62DF27DFB78}" type="presParOf" srcId="{663F456B-5E00-421F-9142-0285B6D2815A}" destId="{FDB95AE5-EEE6-4BE3-AC31-6EEEA4A9F760}" srcOrd="0" destOrd="0" presId="urn:microsoft.com/office/officeart/2005/8/layout/arrow2"/>
    <dgm:cxn modelId="{65DF391C-A29B-4188-A77E-DCFDD1498953}" type="presParOf" srcId="{663F456B-5E00-421F-9142-0285B6D2815A}" destId="{B0AD0991-824B-4D1D-AF66-120E3FF3C3D5}" srcOrd="1" destOrd="0" presId="urn:microsoft.com/office/officeart/2005/8/layout/arrow2"/>
    <dgm:cxn modelId="{71A7539D-A777-40FC-A0C4-FA773D47058C}" type="presParOf" srcId="{663F456B-5E00-421F-9142-0285B6D2815A}" destId="{FA245DB1-780F-4FCA-AED3-2D01B708C3B1}" srcOrd="2" destOrd="0" presId="urn:microsoft.com/office/officeart/2005/8/layout/arrow2"/>
    <dgm:cxn modelId="{3269405A-7986-4463-9F2D-560CD45AE988}" type="presParOf" srcId="{663F456B-5E00-421F-9142-0285B6D2815A}" destId="{458B8815-239E-438E-BEF4-723F680E53C9}" srcOrd="3" destOrd="0" presId="urn:microsoft.com/office/officeart/2005/8/layout/arrow2"/>
    <dgm:cxn modelId="{26B4124B-277D-4E8E-801D-7C35AD172676}" type="presParOf" srcId="{663F456B-5E00-421F-9142-0285B6D2815A}" destId="{D0C2E68B-0221-494D-AE08-1D810523FBB8}" srcOrd="4" destOrd="0" presId="urn:microsoft.com/office/officeart/2005/8/layout/arrow2"/>
    <dgm:cxn modelId="{0CCA2579-C79E-4B58-A2D4-89252901F35E}" type="presParOf" srcId="{663F456B-5E00-421F-9142-0285B6D2815A}" destId="{179F81AC-6D67-48A1-A486-4530736606AD}" srcOrd="5"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373360-2BA7-4F98-8575-DF96A16D83C0}" type="doc">
      <dgm:prSet loTypeId="urn:microsoft.com/office/officeart/2005/8/layout/radial6" loCatId="cycle" qsTypeId="urn:microsoft.com/office/officeart/2005/8/quickstyle/simple2" qsCatId="simple" csTypeId="urn:microsoft.com/office/officeart/2005/8/colors/accent1_2" csCatId="accent1" phldr="0"/>
      <dgm:spPr/>
      <dgm:t>
        <a:bodyPr/>
        <a:lstStyle/>
        <a:p>
          <a:endParaRPr lang="fr-FR"/>
        </a:p>
      </dgm:t>
    </dgm:pt>
    <dgm:pt modelId="{DF648EF7-FAAE-4DA2-B563-8F011D33BDE5}">
      <dgm:prSet phldrT="[Texte]" phldr="1"/>
      <dgm:spPr/>
      <dgm:t>
        <a:bodyPr/>
        <a:lstStyle/>
        <a:p>
          <a:endParaRPr lang="fr-FR" dirty="0"/>
        </a:p>
      </dgm:t>
    </dgm:pt>
    <dgm:pt modelId="{7ED8B921-42AB-411C-91C3-49E1D8F1A3DD}" type="parTrans" cxnId="{99FC9378-D47B-4859-AD60-AA418A166D39}">
      <dgm:prSet/>
      <dgm:spPr/>
      <dgm:t>
        <a:bodyPr/>
        <a:lstStyle/>
        <a:p>
          <a:endParaRPr lang="fr-FR"/>
        </a:p>
      </dgm:t>
    </dgm:pt>
    <dgm:pt modelId="{FA5579A6-ACAE-4991-8B38-F4F8AA739F85}" type="sibTrans" cxnId="{99FC9378-D47B-4859-AD60-AA418A166D39}">
      <dgm:prSet/>
      <dgm:spPr/>
      <dgm:t>
        <a:bodyPr/>
        <a:lstStyle/>
        <a:p>
          <a:endParaRPr lang="fr-FR"/>
        </a:p>
      </dgm:t>
    </dgm:pt>
    <dgm:pt modelId="{A47F41E6-9026-4C10-A5E6-35FD6E4B05D2}">
      <dgm:prSet phldrT="[Texte]" phldr="1"/>
      <dgm:spPr/>
      <dgm:t>
        <a:bodyPr/>
        <a:lstStyle/>
        <a:p>
          <a:endParaRPr lang="fr-FR" dirty="0"/>
        </a:p>
      </dgm:t>
    </dgm:pt>
    <dgm:pt modelId="{BCF8D9F4-62C9-41DA-BECC-F1BB289C66D4}" type="parTrans" cxnId="{1E83B038-486A-4C64-88B0-F32D6960F0A8}">
      <dgm:prSet/>
      <dgm:spPr/>
      <dgm:t>
        <a:bodyPr/>
        <a:lstStyle/>
        <a:p>
          <a:endParaRPr lang="fr-FR"/>
        </a:p>
      </dgm:t>
    </dgm:pt>
    <dgm:pt modelId="{17E18C4B-7724-4556-9E32-DDBFA05F64D8}" type="sibTrans" cxnId="{1E83B038-486A-4C64-88B0-F32D6960F0A8}">
      <dgm:prSet/>
      <dgm:spPr/>
      <dgm:t>
        <a:bodyPr/>
        <a:lstStyle/>
        <a:p>
          <a:endParaRPr lang="fr-FR" dirty="0"/>
        </a:p>
      </dgm:t>
    </dgm:pt>
    <dgm:pt modelId="{1E687FC4-06DC-4F60-9969-B75B88798A13}">
      <dgm:prSet phldrT="[Texte]" phldr="1"/>
      <dgm:spPr/>
      <dgm:t>
        <a:bodyPr/>
        <a:lstStyle/>
        <a:p>
          <a:endParaRPr lang="fr-FR" dirty="0"/>
        </a:p>
      </dgm:t>
    </dgm:pt>
    <dgm:pt modelId="{899A81EB-7388-439A-8EB4-252791363A1E}" type="parTrans" cxnId="{15B7785C-D644-46A6-B267-D9370DEAD8B9}">
      <dgm:prSet/>
      <dgm:spPr/>
      <dgm:t>
        <a:bodyPr/>
        <a:lstStyle/>
        <a:p>
          <a:endParaRPr lang="fr-FR"/>
        </a:p>
      </dgm:t>
    </dgm:pt>
    <dgm:pt modelId="{80364A4F-DB08-4E02-89F0-477E7C5A296E}" type="sibTrans" cxnId="{15B7785C-D644-46A6-B267-D9370DEAD8B9}">
      <dgm:prSet/>
      <dgm:spPr/>
      <dgm:t>
        <a:bodyPr/>
        <a:lstStyle/>
        <a:p>
          <a:endParaRPr lang="fr-FR" dirty="0"/>
        </a:p>
      </dgm:t>
    </dgm:pt>
    <dgm:pt modelId="{035A7005-11B5-47F2-8F63-14BBB9B4AD12}">
      <dgm:prSet phldrT="[Texte]" phldr="1"/>
      <dgm:spPr/>
      <dgm:t>
        <a:bodyPr/>
        <a:lstStyle/>
        <a:p>
          <a:endParaRPr lang="fr-FR" dirty="0"/>
        </a:p>
      </dgm:t>
    </dgm:pt>
    <dgm:pt modelId="{77390CFF-28D0-44D3-81B7-9FFB58AA37DE}" type="parTrans" cxnId="{2610C6E4-1E53-4B03-831E-9E991F866ADB}">
      <dgm:prSet/>
      <dgm:spPr/>
      <dgm:t>
        <a:bodyPr/>
        <a:lstStyle/>
        <a:p>
          <a:endParaRPr lang="fr-FR"/>
        </a:p>
      </dgm:t>
    </dgm:pt>
    <dgm:pt modelId="{25940F8B-8144-488D-9C68-110E5553F5D5}" type="sibTrans" cxnId="{2610C6E4-1E53-4B03-831E-9E991F866ADB}">
      <dgm:prSet/>
      <dgm:spPr/>
      <dgm:t>
        <a:bodyPr/>
        <a:lstStyle/>
        <a:p>
          <a:endParaRPr lang="fr-FR" dirty="0"/>
        </a:p>
      </dgm:t>
    </dgm:pt>
    <dgm:pt modelId="{56AB1A11-784F-4B2E-8DF0-E34FF92E706E}">
      <dgm:prSet phldrT="[Texte]" phldr="1"/>
      <dgm:spPr/>
      <dgm:t>
        <a:bodyPr/>
        <a:lstStyle/>
        <a:p>
          <a:endParaRPr lang="fr-FR" dirty="0"/>
        </a:p>
      </dgm:t>
    </dgm:pt>
    <dgm:pt modelId="{CDDE5324-AFA1-4E18-BC2E-D7D122AAF7F2}" type="parTrans" cxnId="{F7D1BFFA-21C7-4138-A63A-2F4589E63CDC}">
      <dgm:prSet/>
      <dgm:spPr/>
      <dgm:t>
        <a:bodyPr/>
        <a:lstStyle/>
        <a:p>
          <a:endParaRPr lang="fr-FR"/>
        </a:p>
      </dgm:t>
    </dgm:pt>
    <dgm:pt modelId="{60C484BA-A094-4534-A87F-2472009122F1}" type="sibTrans" cxnId="{F7D1BFFA-21C7-4138-A63A-2F4589E63CDC}">
      <dgm:prSet/>
      <dgm:spPr/>
      <dgm:t>
        <a:bodyPr/>
        <a:lstStyle/>
        <a:p>
          <a:endParaRPr lang="fr-FR" dirty="0"/>
        </a:p>
      </dgm:t>
    </dgm:pt>
    <dgm:pt modelId="{EF49ADC8-A7D9-4129-BCED-2ED3A2CF07DF}" type="pres">
      <dgm:prSet presAssocID="{ED373360-2BA7-4F98-8575-DF96A16D83C0}" presName="Name0" presStyleCnt="0">
        <dgm:presLayoutVars>
          <dgm:chMax val="1"/>
          <dgm:dir/>
          <dgm:animLvl val="ctr"/>
          <dgm:resizeHandles val="exact"/>
        </dgm:presLayoutVars>
      </dgm:prSet>
      <dgm:spPr/>
      <dgm:t>
        <a:bodyPr/>
        <a:lstStyle/>
        <a:p>
          <a:endParaRPr lang="fr-FR"/>
        </a:p>
      </dgm:t>
    </dgm:pt>
    <dgm:pt modelId="{9E28389B-DEE0-4B12-9731-1AC762D42B34}" type="pres">
      <dgm:prSet presAssocID="{DF648EF7-FAAE-4DA2-B563-8F011D33BDE5}" presName="centerShape" presStyleLbl="node0" presStyleIdx="0" presStyleCnt="1"/>
      <dgm:spPr/>
      <dgm:t>
        <a:bodyPr/>
        <a:lstStyle/>
        <a:p>
          <a:endParaRPr lang="fr-FR"/>
        </a:p>
      </dgm:t>
    </dgm:pt>
    <dgm:pt modelId="{7780349F-11B6-40AC-AD94-35410E92E41F}" type="pres">
      <dgm:prSet presAssocID="{A47F41E6-9026-4C10-A5E6-35FD6E4B05D2}" presName="node" presStyleLbl="node1" presStyleIdx="0" presStyleCnt="4">
        <dgm:presLayoutVars>
          <dgm:bulletEnabled val="1"/>
        </dgm:presLayoutVars>
      </dgm:prSet>
      <dgm:spPr/>
      <dgm:t>
        <a:bodyPr/>
        <a:lstStyle/>
        <a:p>
          <a:endParaRPr lang="fr-FR"/>
        </a:p>
      </dgm:t>
    </dgm:pt>
    <dgm:pt modelId="{138F263B-A422-4FA7-B564-F1AD1434B7B4}" type="pres">
      <dgm:prSet presAssocID="{A47F41E6-9026-4C10-A5E6-35FD6E4B05D2}" presName="dummy" presStyleCnt="0"/>
      <dgm:spPr/>
    </dgm:pt>
    <dgm:pt modelId="{AF1145B1-6440-4867-A7A8-8FCA4DC7214E}" type="pres">
      <dgm:prSet presAssocID="{17E18C4B-7724-4556-9E32-DDBFA05F64D8}" presName="sibTrans" presStyleLbl="sibTrans2D1" presStyleIdx="0" presStyleCnt="4"/>
      <dgm:spPr/>
      <dgm:t>
        <a:bodyPr/>
        <a:lstStyle/>
        <a:p>
          <a:endParaRPr lang="fr-FR"/>
        </a:p>
      </dgm:t>
    </dgm:pt>
    <dgm:pt modelId="{F978213B-0E9D-411C-B40B-2C02B23BA913}" type="pres">
      <dgm:prSet presAssocID="{1E687FC4-06DC-4F60-9969-B75B88798A13}" presName="node" presStyleLbl="node1" presStyleIdx="1" presStyleCnt="4">
        <dgm:presLayoutVars>
          <dgm:bulletEnabled val="1"/>
        </dgm:presLayoutVars>
      </dgm:prSet>
      <dgm:spPr/>
      <dgm:t>
        <a:bodyPr/>
        <a:lstStyle/>
        <a:p>
          <a:endParaRPr lang="fr-FR"/>
        </a:p>
      </dgm:t>
    </dgm:pt>
    <dgm:pt modelId="{2E009386-FBD3-4746-83C5-9F9A231457F2}" type="pres">
      <dgm:prSet presAssocID="{1E687FC4-06DC-4F60-9969-B75B88798A13}" presName="dummy" presStyleCnt="0"/>
      <dgm:spPr/>
    </dgm:pt>
    <dgm:pt modelId="{1F8779F3-C3BF-484B-85D4-DB4FA60596E6}" type="pres">
      <dgm:prSet presAssocID="{80364A4F-DB08-4E02-89F0-477E7C5A296E}" presName="sibTrans" presStyleLbl="sibTrans2D1" presStyleIdx="1" presStyleCnt="4"/>
      <dgm:spPr/>
      <dgm:t>
        <a:bodyPr/>
        <a:lstStyle/>
        <a:p>
          <a:endParaRPr lang="fr-FR"/>
        </a:p>
      </dgm:t>
    </dgm:pt>
    <dgm:pt modelId="{C221B256-A840-405F-9ED2-DE9FC7007B8C}" type="pres">
      <dgm:prSet presAssocID="{035A7005-11B5-47F2-8F63-14BBB9B4AD12}" presName="node" presStyleLbl="node1" presStyleIdx="2" presStyleCnt="4">
        <dgm:presLayoutVars>
          <dgm:bulletEnabled val="1"/>
        </dgm:presLayoutVars>
      </dgm:prSet>
      <dgm:spPr/>
      <dgm:t>
        <a:bodyPr/>
        <a:lstStyle/>
        <a:p>
          <a:endParaRPr lang="fr-FR"/>
        </a:p>
      </dgm:t>
    </dgm:pt>
    <dgm:pt modelId="{AFF3236D-82AD-4515-8E65-57677F0DC279}" type="pres">
      <dgm:prSet presAssocID="{035A7005-11B5-47F2-8F63-14BBB9B4AD12}" presName="dummy" presStyleCnt="0"/>
      <dgm:spPr/>
    </dgm:pt>
    <dgm:pt modelId="{7171040C-D9CB-4809-A08F-86C5FE6FA514}" type="pres">
      <dgm:prSet presAssocID="{25940F8B-8144-488D-9C68-110E5553F5D5}" presName="sibTrans" presStyleLbl="sibTrans2D1" presStyleIdx="2" presStyleCnt="4"/>
      <dgm:spPr/>
      <dgm:t>
        <a:bodyPr/>
        <a:lstStyle/>
        <a:p>
          <a:endParaRPr lang="fr-FR"/>
        </a:p>
      </dgm:t>
    </dgm:pt>
    <dgm:pt modelId="{F1879C45-7C32-4E07-BFA1-79CBC5ECA9B7}" type="pres">
      <dgm:prSet presAssocID="{56AB1A11-784F-4B2E-8DF0-E34FF92E706E}" presName="node" presStyleLbl="node1" presStyleIdx="3" presStyleCnt="4">
        <dgm:presLayoutVars>
          <dgm:bulletEnabled val="1"/>
        </dgm:presLayoutVars>
      </dgm:prSet>
      <dgm:spPr/>
      <dgm:t>
        <a:bodyPr/>
        <a:lstStyle/>
        <a:p>
          <a:endParaRPr lang="fr-FR"/>
        </a:p>
      </dgm:t>
    </dgm:pt>
    <dgm:pt modelId="{19891A6B-7E72-40E5-8921-E2CC1B496580}" type="pres">
      <dgm:prSet presAssocID="{56AB1A11-784F-4B2E-8DF0-E34FF92E706E}" presName="dummy" presStyleCnt="0"/>
      <dgm:spPr/>
    </dgm:pt>
    <dgm:pt modelId="{88A76597-2E60-4AC6-A395-2D1964254541}" type="pres">
      <dgm:prSet presAssocID="{60C484BA-A094-4534-A87F-2472009122F1}" presName="sibTrans" presStyleLbl="sibTrans2D1" presStyleIdx="3" presStyleCnt="4"/>
      <dgm:spPr/>
      <dgm:t>
        <a:bodyPr/>
        <a:lstStyle/>
        <a:p>
          <a:endParaRPr lang="fr-FR"/>
        </a:p>
      </dgm:t>
    </dgm:pt>
  </dgm:ptLst>
  <dgm:cxnLst>
    <dgm:cxn modelId="{B91CAA04-FF8A-4023-A75D-A24A7680EB49}" type="presOf" srcId="{60C484BA-A094-4534-A87F-2472009122F1}" destId="{88A76597-2E60-4AC6-A395-2D1964254541}" srcOrd="0" destOrd="0" presId="urn:microsoft.com/office/officeart/2005/8/layout/radial6"/>
    <dgm:cxn modelId="{15B7785C-D644-46A6-B267-D9370DEAD8B9}" srcId="{DF648EF7-FAAE-4DA2-B563-8F011D33BDE5}" destId="{1E687FC4-06DC-4F60-9969-B75B88798A13}" srcOrd="1" destOrd="0" parTransId="{899A81EB-7388-439A-8EB4-252791363A1E}" sibTransId="{80364A4F-DB08-4E02-89F0-477E7C5A296E}"/>
    <dgm:cxn modelId="{99FC9378-D47B-4859-AD60-AA418A166D39}" srcId="{ED373360-2BA7-4F98-8575-DF96A16D83C0}" destId="{DF648EF7-FAAE-4DA2-B563-8F011D33BDE5}" srcOrd="0" destOrd="0" parTransId="{7ED8B921-42AB-411C-91C3-49E1D8F1A3DD}" sibTransId="{FA5579A6-ACAE-4991-8B38-F4F8AA739F85}"/>
    <dgm:cxn modelId="{AEFC8A7F-1CAB-47C2-A2D7-41FE6004BE5F}" type="presOf" srcId="{56AB1A11-784F-4B2E-8DF0-E34FF92E706E}" destId="{F1879C45-7C32-4E07-BFA1-79CBC5ECA9B7}" srcOrd="0" destOrd="0" presId="urn:microsoft.com/office/officeart/2005/8/layout/radial6"/>
    <dgm:cxn modelId="{E0103647-2B07-48F5-A00D-BA423B930D61}" type="presOf" srcId="{80364A4F-DB08-4E02-89F0-477E7C5A296E}" destId="{1F8779F3-C3BF-484B-85D4-DB4FA60596E6}" srcOrd="0" destOrd="0" presId="urn:microsoft.com/office/officeart/2005/8/layout/radial6"/>
    <dgm:cxn modelId="{C9CFE933-CEAB-4D72-A0A9-813486EDDAC5}" type="presOf" srcId="{035A7005-11B5-47F2-8F63-14BBB9B4AD12}" destId="{C221B256-A840-405F-9ED2-DE9FC7007B8C}" srcOrd="0" destOrd="0" presId="urn:microsoft.com/office/officeart/2005/8/layout/radial6"/>
    <dgm:cxn modelId="{10FCBC44-3ACF-41DE-AA3B-A62CE22FB442}" type="presOf" srcId="{ED373360-2BA7-4F98-8575-DF96A16D83C0}" destId="{EF49ADC8-A7D9-4129-BCED-2ED3A2CF07DF}" srcOrd="0" destOrd="0" presId="urn:microsoft.com/office/officeart/2005/8/layout/radial6"/>
    <dgm:cxn modelId="{95A08423-14B5-4664-9A57-E4B3A5674BDC}" type="presOf" srcId="{1E687FC4-06DC-4F60-9969-B75B88798A13}" destId="{F978213B-0E9D-411C-B40B-2C02B23BA913}" srcOrd="0" destOrd="0" presId="urn:microsoft.com/office/officeart/2005/8/layout/radial6"/>
    <dgm:cxn modelId="{1E83B038-486A-4C64-88B0-F32D6960F0A8}" srcId="{DF648EF7-FAAE-4DA2-B563-8F011D33BDE5}" destId="{A47F41E6-9026-4C10-A5E6-35FD6E4B05D2}" srcOrd="0" destOrd="0" parTransId="{BCF8D9F4-62C9-41DA-BECC-F1BB289C66D4}" sibTransId="{17E18C4B-7724-4556-9E32-DDBFA05F64D8}"/>
    <dgm:cxn modelId="{29EC1B8B-55AE-4300-A3D5-55628E5FBC3F}" type="presOf" srcId="{DF648EF7-FAAE-4DA2-B563-8F011D33BDE5}" destId="{9E28389B-DEE0-4B12-9731-1AC762D42B34}" srcOrd="0" destOrd="0" presId="urn:microsoft.com/office/officeart/2005/8/layout/radial6"/>
    <dgm:cxn modelId="{60BE23D8-889D-405E-A5AA-8A0B8AD0CA83}" type="presOf" srcId="{17E18C4B-7724-4556-9E32-DDBFA05F64D8}" destId="{AF1145B1-6440-4867-A7A8-8FCA4DC7214E}" srcOrd="0" destOrd="0" presId="urn:microsoft.com/office/officeart/2005/8/layout/radial6"/>
    <dgm:cxn modelId="{2610C6E4-1E53-4B03-831E-9E991F866ADB}" srcId="{DF648EF7-FAAE-4DA2-B563-8F011D33BDE5}" destId="{035A7005-11B5-47F2-8F63-14BBB9B4AD12}" srcOrd="2" destOrd="0" parTransId="{77390CFF-28D0-44D3-81B7-9FFB58AA37DE}" sibTransId="{25940F8B-8144-488D-9C68-110E5553F5D5}"/>
    <dgm:cxn modelId="{F7D1BFFA-21C7-4138-A63A-2F4589E63CDC}" srcId="{DF648EF7-FAAE-4DA2-B563-8F011D33BDE5}" destId="{56AB1A11-784F-4B2E-8DF0-E34FF92E706E}" srcOrd="3" destOrd="0" parTransId="{CDDE5324-AFA1-4E18-BC2E-D7D122AAF7F2}" sibTransId="{60C484BA-A094-4534-A87F-2472009122F1}"/>
    <dgm:cxn modelId="{F551C730-F2AC-4386-9103-C5E16EA1ADEF}" type="presOf" srcId="{A47F41E6-9026-4C10-A5E6-35FD6E4B05D2}" destId="{7780349F-11B6-40AC-AD94-35410E92E41F}" srcOrd="0" destOrd="0" presId="urn:microsoft.com/office/officeart/2005/8/layout/radial6"/>
    <dgm:cxn modelId="{D11B2DE1-EDE8-4B64-B914-88C647DB85CA}" type="presOf" srcId="{25940F8B-8144-488D-9C68-110E5553F5D5}" destId="{7171040C-D9CB-4809-A08F-86C5FE6FA514}" srcOrd="0" destOrd="0" presId="urn:microsoft.com/office/officeart/2005/8/layout/radial6"/>
    <dgm:cxn modelId="{EA7728BC-CB98-41F3-99F3-CB9D159B1963}" type="presParOf" srcId="{EF49ADC8-A7D9-4129-BCED-2ED3A2CF07DF}" destId="{9E28389B-DEE0-4B12-9731-1AC762D42B34}" srcOrd="0" destOrd="0" presId="urn:microsoft.com/office/officeart/2005/8/layout/radial6"/>
    <dgm:cxn modelId="{0DDB838A-8087-47BE-AC65-F74858B63BCA}" type="presParOf" srcId="{EF49ADC8-A7D9-4129-BCED-2ED3A2CF07DF}" destId="{7780349F-11B6-40AC-AD94-35410E92E41F}" srcOrd="1" destOrd="0" presId="urn:microsoft.com/office/officeart/2005/8/layout/radial6"/>
    <dgm:cxn modelId="{8D275D75-14C3-40A7-BC19-4A5AD96BBB3D}" type="presParOf" srcId="{EF49ADC8-A7D9-4129-BCED-2ED3A2CF07DF}" destId="{138F263B-A422-4FA7-B564-F1AD1434B7B4}" srcOrd="2" destOrd="0" presId="urn:microsoft.com/office/officeart/2005/8/layout/radial6"/>
    <dgm:cxn modelId="{037D5658-28D5-4CFD-B11B-78E2EA737DB8}" type="presParOf" srcId="{EF49ADC8-A7D9-4129-BCED-2ED3A2CF07DF}" destId="{AF1145B1-6440-4867-A7A8-8FCA4DC7214E}" srcOrd="3" destOrd="0" presId="urn:microsoft.com/office/officeart/2005/8/layout/radial6"/>
    <dgm:cxn modelId="{C6AC5A2A-5A84-49A3-B810-1886C18B0BC1}" type="presParOf" srcId="{EF49ADC8-A7D9-4129-BCED-2ED3A2CF07DF}" destId="{F978213B-0E9D-411C-B40B-2C02B23BA913}" srcOrd="4" destOrd="0" presId="urn:microsoft.com/office/officeart/2005/8/layout/radial6"/>
    <dgm:cxn modelId="{3ACA8F7E-5800-4560-A382-5C0B599B430A}" type="presParOf" srcId="{EF49ADC8-A7D9-4129-BCED-2ED3A2CF07DF}" destId="{2E009386-FBD3-4746-83C5-9F9A231457F2}" srcOrd="5" destOrd="0" presId="urn:microsoft.com/office/officeart/2005/8/layout/radial6"/>
    <dgm:cxn modelId="{753799E6-DC55-463E-ABCE-9C87743CB882}" type="presParOf" srcId="{EF49ADC8-A7D9-4129-BCED-2ED3A2CF07DF}" destId="{1F8779F3-C3BF-484B-85D4-DB4FA60596E6}" srcOrd="6" destOrd="0" presId="urn:microsoft.com/office/officeart/2005/8/layout/radial6"/>
    <dgm:cxn modelId="{95449048-22E1-49C5-A808-A2ABAE5F2AD6}" type="presParOf" srcId="{EF49ADC8-A7D9-4129-BCED-2ED3A2CF07DF}" destId="{C221B256-A840-405F-9ED2-DE9FC7007B8C}" srcOrd="7" destOrd="0" presId="urn:microsoft.com/office/officeart/2005/8/layout/radial6"/>
    <dgm:cxn modelId="{E595715E-7A08-430A-8D23-FE4467C875FE}" type="presParOf" srcId="{EF49ADC8-A7D9-4129-BCED-2ED3A2CF07DF}" destId="{AFF3236D-82AD-4515-8E65-57677F0DC279}" srcOrd="8" destOrd="0" presId="urn:microsoft.com/office/officeart/2005/8/layout/radial6"/>
    <dgm:cxn modelId="{F88FF894-CA16-4CAB-A4BF-E18672A02CAC}" type="presParOf" srcId="{EF49ADC8-A7D9-4129-BCED-2ED3A2CF07DF}" destId="{7171040C-D9CB-4809-A08F-86C5FE6FA514}" srcOrd="9" destOrd="0" presId="urn:microsoft.com/office/officeart/2005/8/layout/radial6"/>
    <dgm:cxn modelId="{A112954C-53E5-4726-A9E6-95959E364911}" type="presParOf" srcId="{EF49ADC8-A7D9-4129-BCED-2ED3A2CF07DF}" destId="{F1879C45-7C32-4E07-BFA1-79CBC5ECA9B7}" srcOrd="10" destOrd="0" presId="urn:microsoft.com/office/officeart/2005/8/layout/radial6"/>
    <dgm:cxn modelId="{527A9FF9-60C3-48F8-BD04-643DD186BCFD}" type="presParOf" srcId="{EF49ADC8-A7D9-4129-BCED-2ED3A2CF07DF}" destId="{19891A6B-7E72-40E5-8921-E2CC1B496580}" srcOrd="11" destOrd="0" presId="urn:microsoft.com/office/officeart/2005/8/layout/radial6"/>
    <dgm:cxn modelId="{B6169741-0497-4EA6-8D9F-C10FAFC8DBED}" type="presParOf" srcId="{EF49ADC8-A7D9-4129-BCED-2ED3A2CF07DF}" destId="{88A76597-2E60-4AC6-A395-2D1964254541}"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11508C-BB49-4C2C-A11B-4F039D23ECA0}" type="doc">
      <dgm:prSet loTypeId="urn:microsoft.com/office/officeart/2005/8/layout/target2" loCatId="relationship" qsTypeId="urn:microsoft.com/office/officeart/2005/8/quickstyle/simple1" qsCatId="simple" csTypeId="urn:microsoft.com/office/officeart/2005/8/colors/accent1_4" csCatId="accent1" phldr="1"/>
      <dgm:spPr/>
      <dgm:t>
        <a:bodyPr/>
        <a:lstStyle/>
        <a:p>
          <a:endParaRPr lang="fr-FR"/>
        </a:p>
      </dgm:t>
    </dgm:pt>
    <dgm:pt modelId="{B44A1013-ABD2-4455-9F43-C8B76C8D3A82}">
      <dgm:prSet phldrT="[Texte]"/>
      <dgm:spPr/>
      <dgm:t>
        <a:bodyPr/>
        <a:lstStyle/>
        <a:p>
          <a:r>
            <a:rPr lang="en-US" b="1" noProof="0" dirty="0" smtClean="0"/>
            <a:t>STAGE 1: ANALYSIS OF STRATEGIES (PTSR)</a:t>
          </a:r>
        </a:p>
        <a:p>
          <a:endParaRPr lang="en-US" noProof="0" dirty="0"/>
        </a:p>
      </dgm:t>
    </dgm:pt>
    <dgm:pt modelId="{8601F94B-9CC3-45C7-90AE-B119570EF105}" type="parTrans" cxnId="{CF402BB9-584C-4223-8843-18D6A981F5BC}">
      <dgm:prSet/>
      <dgm:spPr/>
      <dgm:t>
        <a:bodyPr/>
        <a:lstStyle/>
        <a:p>
          <a:endParaRPr lang="fr-FR"/>
        </a:p>
      </dgm:t>
    </dgm:pt>
    <dgm:pt modelId="{B32B929D-AE68-406E-ACEC-D2E49FD8F229}" type="sibTrans" cxnId="{CF402BB9-584C-4223-8843-18D6A981F5BC}">
      <dgm:prSet/>
      <dgm:spPr/>
      <dgm:t>
        <a:bodyPr/>
        <a:lstStyle/>
        <a:p>
          <a:endParaRPr lang="fr-FR"/>
        </a:p>
      </dgm:t>
    </dgm:pt>
    <dgm:pt modelId="{D461DED9-CC9D-43AD-8297-9399E8188F29}">
      <dgm:prSet phldrT="[Texte]"/>
      <dgm:spPr>
        <a:solidFill>
          <a:srgbClr val="FF0000">
            <a:alpha val="90000"/>
          </a:srgbClr>
        </a:solidFill>
      </dgm:spPr>
      <dgm:t>
        <a:bodyPr/>
        <a:lstStyle/>
        <a:p>
          <a:r>
            <a:rPr lang="en-US" b="1" noProof="0" dirty="0" smtClean="0"/>
            <a:t>Preparatory phase</a:t>
          </a:r>
          <a:endParaRPr lang="en-US" b="1" noProof="0" dirty="0"/>
        </a:p>
      </dgm:t>
    </dgm:pt>
    <dgm:pt modelId="{BF47E482-3D61-4799-A4A7-B200EF26848B}" type="parTrans" cxnId="{937DD973-BFAF-4AC8-9AD0-A03B46CE51BF}">
      <dgm:prSet/>
      <dgm:spPr/>
      <dgm:t>
        <a:bodyPr/>
        <a:lstStyle/>
        <a:p>
          <a:endParaRPr lang="fr-FR"/>
        </a:p>
      </dgm:t>
    </dgm:pt>
    <dgm:pt modelId="{396F5039-5CB7-4C8E-8BE1-F7619698C68C}" type="sibTrans" cxnId="{937DD973-BFAF-4AC8-9AD0-A03B46CE51BF}">
      <dgm:prSet/>
      <dgm:spPr/>
      <dgm:t>
        <a:bodyPr/>
        <a:lstStyle/>
        <a:p>
          <a:endParaRPr lang="fr-FR"/>
        </a:p>
      </dgm:t>
    </dgm:pt>
    <dgm:pt modelId="{803ED6E0-76DD-41AE-9E02-9785A4161ABD}">
      <dgm:prSet phldrT="[Texte]"/>
      <dgm:spPr>
        <a:solidFill>
          <a:schemeClr val="accent2">
            <a:lumMod val="75000"/>
            <a:alpha val="90000"/>
          </a:schemeClr>
        </a:solidFill>
      </dgm:spPr>
      <dgm:t>
        <a:bodyPr/>
        <a:lstStyle/>
        <a:p>
          <a:r>
            <a:rPr lang="en-US" b="1" noProof="0" dirty="0" smtClean="0"/>
            <a:t>Analysis Process</a:t>
          </a:r>
        </a:p>
        <a:p>
          <a:r>
            <a:rPr lang="en-US" b="1" noProof="0" dirty="0" smtClean="0"/>
            <a:t>(three workshops) </a:t>
          </a:r>
          <a:endParaRPr lang="en-US" b="1" noProof="0" dirty="0"/>
        </a:p>
      </dgm:t>
    </dgm:pt>
    <dgm:pt modelId="{23120A02-B381-4ED1-91B8-E94ADF07F824}" type="parTrans" cxnId="{4074070D-DF6F-4A13-A2CE-3705F3E358A9}">
      <dgm:prSet/>
      <dgm:spPr/>
      <dgm:t>
        <a:bodyPr/>
        <a:lstStyle/>
        <a:p>
          <a:endParaRPr lang="fr-FR"/>
        </a:p>
      </dgm:t>
    </dgm:pt>
    <dgm:pt modelId="{4B87D17D-EA34-4CA9-8D3E-A21694F87A3C}" type="sibTrans" cxnId="{4074070D-DF6F-4A13-A2CE-3705F3E358A9}">
      <dgm:prSet/>
      <dgm:spPr/>
      <dgm:t>
        <a:bodyPr/>
        <a:lstStyle/>
        <a:p>
          <a:endParaRPr lang="fr-FR"/>
        </a:p>
      </dgm:t>
    </dgm:pt>
    <dgm:pt modelId="{4676B44B-0822-4A56-AC2E-5FE596AD9173}">
      <dgm:prSet phldrT="[Texte]" custT="1"/>
      <dgm:spPr/>
      <dgm:t>
        <a:bodyPr/>
        <a:lstStyle/>
        <a:p>
          <a:pPr algn="just">
            <a:lnSpc>
              <a:spcPct val="100000"/>
            </a:lnSpc>
            <a:spcAft>
              <a:spcPts val="0"/>
            </a:spcAft>
          </a:pPr>
          <a:r>
            <a:rPr lang="en-US" sz="1800" b="1" noProof="0" dirty="0" smtClean="0">
              <a:solidFill>
                <a:srgbClr val="FF0000"/>
              </a:solidFill>
            </a:rPr>
            <a:t>=&gt;Efforts to line up government support of the principle</a:t>
          </a:r>
        </a:p>
        <a:p>
          <a:pPr algn="just">
            <a:lnSpc>
              <a:spcPct val="100000"/>
            </a:lnSpc>
            <a:spcAft>
              <a:spcPts val="0"/>
            </a:spcAft>
          </a:pPr>
          <a:r>
            <a:rPr lang="en-US" sz="1800" b="1" noProof="0" dirty="0" smtClean="0">
              <a:solidFill>
                <a:srgbClr val="FF0000"/>
              </a:solidFill>
            </a:rPr>
            <a:t>=&gt;Creation of Steering Committee and training of its members</a:t>
          </a:r>
        </a:p>
        <a:p>
          <a:pPr algn="just">
            <a:lnSpc>
              <a:spcPct val="100000"/>
            </a:lnSpc>
            <a:spcAft>
              <a:spcPts val="0"/>
            </a:spcAft>
          </a:pPr>
          <a:r>
            <a:rPr lang="en-US" sz="1800" b="1" noProof="0" dirty="0" smtClean="0">
              <a:solidFill>
                <a:srgbClr val="FF0000"/>
              </a:solidFill>
            </a:rPr>
            <a:t>=&gt;Establishment of Stakeholder Groups</a:t>
          </a:r>
        </a:p>
        <a:p>
          <a:pPr algn="just">
            <a:lnSpc>
              <a:spcPct val="100000"/>
            </a:lnSpc>
            <a:spcAft>
              <a:spcPts val="0"/>
            </a:spcAft>
          </a:pPr>
          <a:r>
            <a:rPr lang="en-US" sz="1800" b="1" noProof="0" dirty="0" smtClean="0">
              <a:solidFill>
                <a:srgbClr val="FF0000"/>
              </a:solidFill>
            </a:rPr>
            <a:t>=&gt;Recruitment of facilitator</a:t>
          </a:r>
        </a:p>
        <a:p>
          <a:pPr algn="just">
            <a:lnSpc>
              <a:spcPct val="100000"/>
            </a:lnSpc>
            <a:spcAft>
              <a:spcPts val="0"/>
            </a:spcAft>
          </a:pPr>
          <a:r>
            <a:rPr lang="en-US" sz="1800" b="1" noProof="0" dirty="0" smtClean="0">
              <a:solidFill>
                <a:srgbClr val="FF0000"/>
              </a:solidFill>
            </a:rPr>
            <a:t>=&gt;Preparation and scheduling of workshops</a:t>
          </a:r>
          <a:r>
            <a:rPr lang="en-US" sz="2200" b="1" noProof="0" dirty="0" smtClean="0">
              <a:solidFill>
                <a:srgbClr val="FF0000"/>
              </a:solidFill>
            </a:rPr>
            <a:t> </a:t>
          </a:r>
          <a:endParaRPr lang="en-US" sz="2200" b="1" noProof="0" dirty="0">
            <a:solidFill>
              <a:srgbClr val="FF0000"/>
            </a:solidFill>
          </a:endParaRPr>
        </a:p>
      </dgm:t>
    </dgm:pt>
    <dgm:pt modelId="{C0EB7758-BB1F-4EA2-B4C9-34891AEEE8F9}" type="parTrans" cxnId="{B9FE4EBA-75AC-4364-AE18-42CCC956F61A}">
      <dgm:prSet/>
      <dgm:spPr/>
      <dgm:t>
        <a:bodyPr/>
        <a:lstStyle/>
        <a:p>
          <a:endParaRPr lang="fr-FR"/>
        </a:p>
      </dgm:t>
    </dgm:pt>
    <dgm:pt modelId="{CFF6BC6D-E5A6-4F86-935E-8B0C5E22D900}" type="sibTrans" cxnId="{B9FE4EBA-75AC-4364-AE18-42CCC956F61A}">
      <dgm:prSet/>
      <dgm:spPr/>
      <dgm:t>
        <a:bodyPr/>
        <a:lstStyle/>
        <a:p>
          <a:endParaRPr lang="fr-FR"/>
        </a:p>
      </dgm:t>
    </dgm:pt>
    <dgm:pt modelId="{6651DA8E-68CE-4352-98F3-9C81CF7CF55D}">
      <dgm:prSet phldrT="[Texte]" custT="1">
        <dgm:style>
          <a:lnRef idx="0">
            <a:schemeClr val="accent1"/>
          </a:lnRef>
          <a:fillRef idx="3">
            <a:schemeClr val="accent1"/>
          </a:fillRef>
          <a:effectRef idx="3">
            <a:schemeClr val="accent1"/>
          </a:effectRef>
          <a:fontRef idx="minor">
            <a:schemeClr val="lt1"/>
          </a:fontRef>
        </dgm:style>
      </dgm:prSet>
      <dgm:spPr/>
      <dgm:t>
        <a:bodyPr/>
        <a:lstStyle/>
        <a:p>
          <a:r>
            <a:rPr lang="en-US" sz="1500" b="1" noProof="0" dirty="0" smtClean="0"/>
            <a:t>Workshop 1: Analysis of Poverty Reduction Strategy Paper (PRSP) (December 21 and 22, 2006) </a:t>
          </a:r>
          <a:endParaRPr lang="en-US" sz="1500" b="1" noProof="0" dirty="0"/>
        </a:p>
      </dgm:t>
    </dgm:pt>
    <dgm:pt modelId="{6340E34C-2868-4317-AF05-1F8D65ABA226}" type="parTrans" cxnId="{B0E337CE-8E99-48A5-843D-2622A32CC2EA}">
      <dgm:prSet/>
      <dgm:spPr/>
      <dgm:t>
        <a:bodyPr/>
        <a:lstStyle/>
        <a:p>
          <a:endParaRPr lang="fr-FR"/>
        </a:p>
      </dgm:t>
    </dgm:pt>
    <dgm:pt modelId="{57BFF264-DF0F-4E4E-8051-DDA52818CE9A}" type="sibTrans" cxnId="{B0E337CE-8E99-48A5-843D-2622A32CC2EA}">
      <dgm:prSet/>
      <dgm:spPr/>
      <dgm:t>
        <a:bodyPr/>
        <a:lstStyle/>
        <a:p>
          <a:endParaRPr lang="fr-FR"/>
        </a:p>
      </dgm:t>
    </dgm:pt>
    <dgm:pt modelId="{D267FD85-5E74-4F4A-A972-BAF13956A3F9}">
      <dgm:prSet phldrT="[Texte]" custT="1">
        <dgm:style>
          <a:lnRef idx="0">
            <a:schemeClr val="accent2"/>
          </a:lnRef>
          <a:fillRef idx="3">
            <a:schemeClr val="accent2"/>
          </a:fillRef>
          <a:effectRef idx="3">
            <a:schemeClr val="accent2"/>
          </a:effectRef>
          <a:fontRef idx="minor">
            <a:schemeClr val="lt1"/>
          </a:fontRef>
        </dgm:style>
      </dgm:prSet>
      <dgm:spPr/>
      <dgm:t>
        <a:bodyPr/>
        <a:lstStyle/>
        <a:p>
          <a:r>
            <a:rPr lang="en-US" sz="1500" b="1" noProof="0" dirty="0" smtClean="0"/>
            <a:t>Workshop 2: Analysis of transport and poverty reduction policies and strategies (January 16, 17, and 18, 2007)</a:t>
          </a:r>
          <a:endParaRPr lang="en-US" sz="1500" b="1" noProof="0" dirty="0"/>
        </a:p>
      </dgm:t>
    </dgm:pt>
    <dgm:pt modelId="{F164BD37-A769-4367-A0CD-EFF82225CB30}" type="parTrans" cxnId="{1D2D9AEE-F139-4EA2-81EA-542797180DBC}">
      <dgm:prSet/>
      <dgm:spPr/>
      <dgm:t>
        <a:bodyPr/>
        <a:lstStyle/>
        <a:p>
          <a:endParaRPr lang="fr-FR"/>
        </a:p>
      </dgm:t>
    </dgm:pt>
    <dgm:pt modelId="{6197CE5F-2CA4-4E72-8EC7-310FA9CC4409}" type="sibTrans" cxnId="{1D2D9AEE-F139-4EA2-81EA-542797180DBC}">
      <dgm:prSet/>
      <dgm:spPr/>
      <dgm:t>
        <a:bodyPr/>
        <a:lstStyle/>
        <a:p>
          <a:endParaRPr lang="fr-FR"/>
        </a:p>
      </dgm:t>
    </dgm:pt>
    <dgm:pt modelId="{5308FFA7-A31B-4BB8-8A9D-18E9E6E01B8B}">
      <dgm:prSet custT="1">
        <dgm:style>
          <a:lnRef idx="1">
            <a:schemeClr val="accent3"/>
          </a:lnRef>
          <a:fillRef idx="3">
            <a:schemeClr val="accent3"/>
          </a:fillRef>
          <a:effectRef idx="2">
            <a:schemeClr val="accent3"/>
          </a:effectRef>
          <a:fontRef idx="minor">
            <a:schemeClr val="lt1"/>
          </a:fontRef>
        </dgm:style>
      </dgm:prSet>
      <dgm:spPr/>
      <dgm:t>
        <a:bodyPr/>
        <a:lstStyle/>
        <a:p>
          <a:r>
            <a:rPr lang="en-US" sz="1500" b="1" noProof="0" dirty="0" smtClean="0"/>
            <a:t>Workshop 3: Analysis of policy and strategy preparation modalities (March 29, 30, and 31, 2007)</a:t>
          </a:r>
          <a:endParaRPr lang="en-US" sz="1500" b="1" noProof="0" dirty="0"/>
        </a:p>
      </dgm:t>
    </dgm:pt>
    <dgm:pt modelId="{E213381D-0C01-4BE7-8F16-368F540082E0}" type="sibTrans" cxnId="{7132B427-CC92-4E54-BF05-72EE3FCD681D}">
      <dgm:prSet/>
      <dgm:spPr/>
      <dgm:t>
        <a:bodyPr/>
        <a:lstStyle/>
        <a:p>
          <a:endParaRPr lang="fr-FR"/>
        </a:p>
      </dgm:t>
    </dgm:pt>
    <dgm:pt modelId="{4B390622-B547-4347-B99C-BEC36B766C64}" type="parTrans" cxnId="{7132B427-CC92-4E54-BF05-72EE3FCD681D}">
      <dgm:prSet/>
      <dgm:spPr/>
      <dgm:t>
        <a:bodyPr/>
        <a:lstStyle/>
        <a:p>
          <a:endParaRPr lang="fr-FR"/>
        </a:p>
      </dgm:t>
    </dgm:pt>
    <dgm:pt modelId="{C1AF6CE4-42D4-404E-9CE4-19CC2D06FD52}">
      <dgm:prSet phldrT="[Texte]" custT="1"/>
      <dgm:spPr/>
      <dgm:t>
        <a:bodyPr/>
        <a:lstStyle/>
        <a:p>
          <a:endParaRPr lang="en-US" sz="1600" b="1" noProof="0" dirty="0"/>
        </a:p>
      </dgm:t>
    </dgm:pt>
    <dgm:pt modelId="{DB62DDF2-C43C-4E05-9696-CB1471E402E5}" type="sibTrans" cxnId="{75A1A110-A772-4DA2-A2AA-15F4D6F8B5E6}">
      <dgm:prSet/>
      <dgm:spPr/>
      <dgm:t>
        <a:bodyPr/>
        <a:lstStyle/>
        <a:p>
          <a:endParaRPr lang="fr-FR"/>
        </a:p>
      </dgm:t>
    </dgm:pt>
    <dgm:pt modelId="{1550FDE5-B497-4969-B26F-06590F8CB2C3}" type="parTrans" cxnId="{75A1A110-A772-4DA2-A2AA-15F4D6F8B5E6}">
      <dgm:prSet/>
      <dgm:spPr/>
      <dgm:t>
        <a:bodyPr/>
        <a:lstStyle/>
        <a:p>
          <a:endParaRPr lang="fr-FR"/>
        </a:p>
      </dgm:t>
    </dgm:pt>
    <dgm:pt modelId="{9302F502-E98F-467B-9482-1A6BD007216E}" type="pres">
      <dgm:prSet presAssocID="{7F11508C-BB49-4C2C-A11B-4F039D23ECA0}" presName="Name0" presStyleCnt="0">
        <dgm:presLayoutVars>
          <dgm:chMax val="3"/>
          <dgm:chPref val="1"/>
          <dgm:dir/>
          <dgm:animLvl val="lvl"/>
          <dgm:resizeHandles/>
        </dgm:presLayoutVars>
      </dgm:prSet>
      <dgm:spPr/>
      <dgm:t>
        <a:bodyPr/>
        <a:lstStyle/>
        <a:p>
          <a:endParaRPr lang="fr-FR"/>
        </a:p>
      </dgm:t>
    </dgm:pt>
    <dgm:pt modelId="{D22B3B71-D0C1-4C50-9E6F-D4EE2962D52B}" type="pres">
      <dgm:prSet presAssocID="{7F11508C-BB49-4C2C-A11B-4F039D23ECA0}" presName="outerBox" presStyleCnt="0"/>
      <dgm:spPr/>
      <dgm:t>
        <a:bodyPr/>
        <a:lstStyle/>
        <a:p>
          <a:endParaRPr lang="en-US"/>
        </a:p>
      </dgm:t>
    </dgm:pt>
    <dgm:pt modelId="{BA8C7568-4139-4D60-8AE5-AF19FE2E5770}" type="pres">
      <dgm:prSet presAssocID="{7F11508C-BB49-4C2C-A11B-4F039D23ECA0}" presName="outerBoxParent" presStyleLbl="node1" presStyleIdx="0" presStyleCnt="3"/>
      <dgm:spPr/>
      <dgm:t>
        <a:bodyPr/>
        <a:lstStyle/>
        <a:p>
          <a:endParaRPr lang="fr-FR"/>
        </a:p>
      </dgm:t>
    </dgm:pt>
    <dgm:pt modelId="{7CC4E05A-A342-4FA3-9FE3-EF7A09E32541}" type="pres">
      <dgm:prSet presAssocID="{7F11508C-BB49-4C2C-A11B-4F039D23ECA0}" presName="outerBoxChildren" presStyleCnt="0"/>
      <dgm:spPr/>
      <dgm:t>
        <a:bodyPr/>
        <a:lstStyle/>
        <a:p>
          <a:endParaRPr lang="en-US"/>
        </a:p>
      </dgm:t>
    </dgm:pt>
    <dgm:pt modelId="{0F6AA57B-883C-402C-8991-02A6986E400C}" type="pres">
      <dgm:prSet presAssocID="{D461DED9-CC9D-43AD-8297-9399E8188F29}" presName="oChild" presStyleLbl="fgAcc1" presStyleIdx="0" presStyleCnt="5" custLinFactY="-27205" custLinFactNeighborX="2025" custLinFactNeighborY="-100000">
        <dgm:presLayoutVars>
          <dgm:bulletEnabled val="1"/>
        </dgm:presLayoutVars>
      </dgm:prSet>
      <dgm:spPr/>
      <dgm:t>
        <a:bodyPr/>
        <a:lstStyle/>
        <a:p>
          <a:endParaRPr lang="fr-FR"/>
        </a:p>
      </dgm:t>
    </dgm:pt>
    <dgm:pt modelId="{2299C4C9-A96F-4AFF-BA64-33CD578BF2A9}" type="pres">
      <dgm:prSet presAssocID="{396F5039-5CB7-4C8E-8BE1-F7619698C68C}" presName="outerSibTrans" presStyleCnt="0"/>
      <dgm:spPr/>
      <dgm:t>
        <a:bodyPr/>
        <a:lstStyle/>
        <a:p>
          <a:endParaRPr lang="en-US"/>
        </a:p>
      </dgm:t>
    </dgm:pt>
    <dgm:pt modelId="{5F0E1991-35F7-4869-B09D-968789BBACD3}" type="pres">
      <dgm:prSet presAssocID="{803ED6E0-76DD-41AE-9E02-9785A4161ABD}" presName="oChild" presStyleLbl="fgAcc1" presStyleIdx="1" presStyleCnt="5" custLinFactY="-25260" custLinFactNeighborX="2025" custLinFactNeighborY="-100000">
        <dgm:presLayoutVars>
          <dgm:bulletEnabled val="1"/>
        </dgm:presLayoutVars>
      </dgm:prSet>
      <dgm:spPr/>
      <dgm:t>
        <a:bodyPr/>
        <a:lstStyle/>
        <a:p>
          <a:endParaRPr lang="fr-FR"/>
        </a:p>
      </dgm:t>
    </dgm:pt>
    <dgm:pt modelId="{7E8004C3-7552-4794-85D3-34B3FC813D83}" type="pres">
      <dgm:prSet presAssocID="{7F11508C-BB49-4C2C-A11B-4F039D23ECA0}" presName="middleBox" presStyleCnt="0"/>
      <dgm:spPr/>
      <dgm:t>
        <a:bodyPr/>
        <a:lstStyle/>
        <a:p>
          <a:endParaRPr lang="en-US"/>
        </a:p>
      </dgm:t>
    </dgm:pt>
    <dgm:pt modelId="{96EF9F5D-3881-4939-971D-65D90CF04B3A}" type="pres">
      <dgm:prSet presAssocID="{7F11508C-BB49-4C2C-A11B-4F039D23ECA0}" presName="middleBoxParent" presStyleLbl="node1" presStyleIdx="1" presStyleCnt="3" custScaleY="115321" custLinFactNeighborX="-482" custLinFactNeighborY="-9420"/>
      <dgm:spPr/>
      <dgm:t>
        <a:bodyPr/>
        <a:lstStyle/>
        <a:p>
          <a:endParaRPr lang="fr-FR"/>
        </a:p>
      </dgm:t>
    </dgm:pt>
    <dgm:pt modelId="{34367B54-5F08-426B-AC36-F6AD9C02AEA4}" type="pres">
      <dgm:prSet presAssocID="{7F11508C-BB49-4C2C-A11B-4F039D23ECA0}" presName="middleBoxChildren" presStyleCnt="0"/>
      <dgm:spPr/>
      <dgm:t>
        <a:bodyPr/>
        <a:lstStyle/>
        <a:p>
          <a:endParaRPr lang="en-US"/>
        </a:p>
      </dgm:t>
    </dgm:pt>
    <dgm:pt modelId="{3B0DBA1C-A8CC-4ABA-A9C2-8C2F6E9395B7}" type="pres">
      <dgm:prSet presAssocID="{7F11508C-BB49-4C2C-A11B-4F039D23ECA0}" presName="centerBox" presStyleCnt="0"/>
      <dgm:spPr/>
      <dgm:t>
        <a:bodyPr/>
        <a:lstStyle/>
        <a:p>
          <a:endParaRPr lang="en-US"/>
        </a:p>
      </dgm:t>
    </dgm:pt>
    <dgm:pt modelId="{D978D615-E7D7-48E0-9D3D-7799D484B14E}" type="pres">
      <dgm:prSet presAssocID="{7F11508C-BB49-4C2C-A11B-4F039D23ECA0}" presName="centerBoxParent" presStyleLbl="node1" presStyleIdx="2" presStyleCnt="3" custScaleY="119235" custLinFactNeighborX="-97" custLinFactNeighborY="-6687"/>
      <dgm:spPr/>
      <dgm:t>
        <a:bodyPr/>
        <a:lstStyle/>
        <a:p>
          <a:endParaRPr lang="fr-FR"/>
        </a:p>
      </dgm:t>
    </dgm:pt>
    <dgm:pt modelId="{920E39A0-EBD3-45E8-AA60-B8A7E8EAC693}" type="pres">
      <dgm:prSet presAssocID="{7F11508C-BB49-4C2C-A11B-4F039D23ECA0}" presName="centerBoxChildren" presStyleCnt="0"/>
      <dgm:spPr/>
      <dgm:t>
        <a:bodyPr/>
        <a:lstStyle/>
        <a:p>
          <a:endParaRPr lang="en-US"/>
        </a:p>
      </dgm:t>
    </dgm:pt>
    <dgm:pt modelId="{710D708F-7F69-46AF-A78E-34EDC8C4A053}" type="pres">
      <dgm:prSet presAssocID="{6651DA8E-68CE-4352-98F3-9C81CF7CF55D}" presName="cChild" presStyleLbl="fgAcc1" presStyleIdx="2" presStyleCnt="5" custScaleY="173753" custLinFactNeighborX="52676" custLinFactNeighborY="-74861">
        <dgm:presLayoutVars>
          <dgm:bulletEnabled val="1"/>
        </dgm:presLayoutVars>
      </dgm:prSet>
      <dgm:spPr/>
      <dgm:t>
        <a:bodyPr/>
        <a:lstStyle/>
        <a:p>
          <a:endParaRPr lang="fr-FR"/>
        </a:p>
      </dgm:t>
    </dgm:pt>
    <dgm:pt modelId="{84266D2B-B056-47BE-B8C4-BC070B3DD24A}" type="pres">
      <dgm:prSet presAssocID="{57BFF264-DF0F-4E4E-8051-DDA52818CE9A}" presName="centerSibTrans" presStyleCnt="0"/>
      <dgm:spPr/>
      <dgm:t>
        <a:bodyPr/>
        <a:lstStyle/>
        <a:p>
          <a:endParaRPr lang="en-US"/>
        </a:p>
      </dgm:t>
    </dgm:pt>
    <dgm:pt modelId="{94DCD6FE-334F-4AA9-A5B7-0B10256E7624}" type="pres">
      <dgm:prSet presAssocID="{D267FD85-5E74-4F4A-A972-BAF13956A3F9}" presName="cChild" presStyleLbl="fgAcc1" presStyleIdx="3" presStyleCnt="5" custScaleY="173753" custLinFactNeighborX="52676" custLinFactNeighborY="-74861">
        <dgm:presLayoutVars>
          <dgm:bulletEnabled val="1"/>
        </dgm:presLayoutVars>
      </dgm:prSet>
      <dgm:spPr/>
      <dgm:t>
        <a:bodyPr/>
        <a:lstStyle/>
        <a:p>
          <a:endParaRPr lang="fr-FR"/>
        </a:p>
      </dgm:t>
    </dgm:pt>
    <dgm:pt modelId="{6D900A60-47B2-4AB2-BF05-CD8210F8F368}" type="pres">
      <dgm:prSet presAssocID="{6197CE5F-2CA4-4E72-8EC7-310FA9CC4409}" presName="centerSibTrans" presStyleCnt="0"/>
      <dgm:spPr/>
      <dgm:t>
        <a:bodyPr/>
        <a:lstStyle/>
        <a:p>
          <a:endParaRPr lang="en-US"/>
        </a:p>
      </dgm:t>
    </dgm:pt>
    <dgm:pt modelId="{5831E9F6-04D9-4083-B0E7-B8BC8025DC6F}" type="pres">
      <dgm:prSet presAssocID="{5308FFA7-A31B-4BB8-8A9D-18E9E6E01B8B}" presName="cChild" presStyleLbl="fgAcc1" presStyleIdx="4" presStyleCnt="5" custAng="0" custScaleY="173753" custLinFactNeighborX="52676" custLinFactNeighborY="-74861">
        <dgm:presLayoutVars>
          <dgm:bulletEnabled val="1"/>
        </dgm:presLayoutVars>
      </dgm:prSet>
      <dgm:spPr/>
      <dgm:t>
        <a:bodyPr/>
        <a:lstStyle/>
        <a:p>
          <a:endParaRPr lang="fr-FR"/>
        </a:p>
      </dgm:t>
    </dgm:pt>
  </dgm:ptLst>
  <dgm:cxnLst>
    <dgm:cxn modelId="{75A1A110-A772-4DA2-A2AA-15F4D6F8B5E6}" srcId="{7F11508C-BB49-4C2C-A11B-4F039D23ECA0}" destId="{C1AF6CE4-42D4-404E-9CE4-19CC2D06FD52}" srcOrd="2" destOrd="0" parTransId="{1550FDE5-B497-4969-B26F-06590F8CB2C3}" sibTransId="{DB62DDF2-C43C-4E05-9696-CB1471E402E5}"/>
    <dgm:cxn modelId="{C49D7AC9-20DA-47E3-9FEC-520B01D2245C}" type="presOf" srcId="{5308FFA7-A31B-4BB8-8A9D-18E9E6E01B8B}" destId="{5831E9F6-04D9-4083-B0E7-B8BC8025DC6F}" srcOrd="0" destOrd="0" presId="urn:microsoft.com/office/officeart/2005/8/layout/target2"/>
    <dgm:cxn modelId="{879BFFB1-3754-4282-88CB-99AF0E39E574}" type="presOf" srcId="{D267FD85-5E74-4F4A-A972-BAF13956A3F9}" destId="{94DCD6FE-334F-4AA9-A5B7-0B10256E7624}" srcOrd="0" destOrd="0" presId="urn:microsoft.com/office/officeart/2005/8/layout/target2"/>
    <dgm:cxn modelId="{B9FE4EBA-75AC-4364-AE18-42CCC956F61A}" srcId="{7F11508C-BB49-4C2C-A11B-4F039D23ECA0}" destId="{4676B44B-0822-4A56-AC2E-5FE596AD9173}" srcOrd="1" destOrd="0" parTransId="{C0EB7758-BB1F-4EA2-B4C9-34891AEEE8F9}" sibTransId="{CFF6BC6D-E5A6-4F86-935E-8B0C5E22D900}"/>
    <dgm:cxn modelId="{CAE787AD-DA72-45DF-9944-37D5AB3AC85E}" type="presOf" srcId="{6651DA8E-68CE-4352-98F3-9C81CF7CF55D}" destId="{710D708F-7F69-46AF-A78E-34EDC8C4A053}" srcOrd="0" destOrd="0" presId="urn:microsoft.com/office/officeart/2005/8/layout/target2"/>
    <dgm:cxn modelId="{1D2D9AEE-F139-4EA2-81EA-542797180DBC}" srcId="{C1AF6CE4-42D4-404E-9CE4-19CC2D06FD52}" destId="{D267FD85-5E74-4F4A-A972-BAF13956A3F9}" srcOrd="1" destOrd="0" parTransId="{F164BD37-A769-4367-A0CD-EFF82225CB30}" sibTransId="{6197CE5F-2CA4-4E72-8EC7-310FA9CC4409}"/>
    <dgm:cxn modelId="{2736CBA4-3E5D-4013-8A22-0BE991C7C3AC}" type="presOf" srcId="{D461DED9-CC9D-43AD-8297-9399E8188F29}" destId="{0F6AA57B-883C-402C-8991-02A6986E400C}" srcOrd="0" destOrd="0" presId="urn:microsoft.com/office/officeart/2005/8/layout/target2"/>
    <dgm:cxn modelId="{E54D8D7C-625C-4E4D-8EC2-24F498A913DB}" type="presOf" srcId="{7F11508C-BB49-4C2C-A11B-4F039D23ECA0}" destId="{9302F502-E98F-467B-9482-1A6BD007216E}" srcOrd="0" destOrd="0" presId="urn:microsoft.com/office/officeart/2005/8/layout/target2"/>
    <dgm:cxn modelId="{30F03CCD-66A1-4D29-9E7A-168D189652DE}" type="presOf" srcId="{B44A1013-ABD2-4455-9F43-C8B76C8D3A82}" destId="{BA8C7568-4139-4D60-8AE5-AF19FE2E5770}" srcOrd="0" destOrd="0" presId="urn:microsoft.com/office/officeart/2005/8/layout/target2"/>
    <dgm:cxn modelId="{25E80346-FDF0-4233-8BE0-217CCE6F6E9F}" type="presOf" srcId="{C1AF6CE4-42D4-404E-9CE4-19CC2D06FD52}" destId="{D978D615-E7D7-48E0-9D3D-7799D484B14E}" srcOrd="0" destOrd="0" presId="urn:microsoft.com/office/officeart/2005/8/layout/target2"/>
    <dgm:cxn modelId="{82AA9621-D7F5-459C-9087-56EECB66530D}" type="presOf" srcId="{4676B44B-0822-4A56-AC2E-5FE596AD9173}" destId="{96EF9F5D-3881-4939-971D-65D90CF04B3A}" srcOrd="0" destOrd="0" presId="urn:microsoft.com/office/officeart/2005/8/layout/target2"/>
    <dgm:cxn modelId="{B0E337CE-8E99-48A5-843D-2622A32CC2EA}" srcId="{C1AF6CE4-42D4-404E-9CE4-19CC2D06FD52}" destId="{6651DA8E-68CE-4352-98F3-9C81CF7CF55D}" srcOrd="0" destOrd="0" parTransId="{6340E34C-2868-4317-AF05-1F8D65ABA226}" sibTransId="{57BFF264-DF0F-4E4E-8051-DDA52818CE9A}"/>
    <dgm:cxn modelId="{6AAF3BD7-17F2-43ED-B503-F4D0EA7B59DA}" type="presOf" srcId="{803ED6E0-76DD-41AE-9E02-9785A4161ABD}" destId="{5F0E1991-35F7-4869-B09D-968789BBACD3}" srcOrd="0" destOrd="0" presId="urn:microsoft.com/office/officeart/2005/8/layout/target2"/>
    <dgm:cxn modelId="{CF402BB9-584C-4223-8843-18D6A981F5BC}" srcId="{7F11508C-BB49-4C2C-A11B-4F039D23ECA0}" destId="{B44A1013-ABD2-4455-9F43-C8B76C8D3A82}" srcOrd="0" destOrd="0" parTransId="{8601F94B-9CC3-45C7-90AE-B119570EF105}" sibTransId="{B32B929D-AE68-406E-ACEC-D2E49FD8F229}"/>
    <dgm:cxn modelId="{7132B427-CC92-4E54-BF05-72EE3FCD681D}" srcId="{C1AF6CE4-42D4-404E-9CE4-19CC2D06FD52}" destId="{5308FFA7-A31B-4BB8-8A9D-18E9E6E01B8B}" srcOrd="2" destOrd="0" parTransId="{4B390622-B547-4347-B99C-BEC36B766C64}" sibTransId="{E213381D-0C01-4BE7-8F16-368F540082E0}"/>
    <dgm:cxn modelId="{4074070D-DF6F-4A13-A2CE-3705F3E358A9}" srcId="{B44A1013-ABD2-4455-9F43-C8B76C8D3A82}" destId="{803ED6E0-76DD-41AE-9E02-9785A4161ABD}" srcOrd="1" destOrd="0" parTransId="{23120A02-B381-4ED1-91B8-E94ADF07F824}" sibTransId="{4B87D17D-EA34-4CA9-8D3E-A21694F87A3C}"/>
    <dgm:cxn modelId="{937DD973-BFAF-4AC8-9AD0-A03B46CE51BF}" srcId="{B44A1013-ABD2-4455-9F43-C8B76C8D3A82}" destId="{D461DED9-CC9D-43AD-8297-9399E8188F29}" srcOrd="0" destOrd="0" parTransId="{BF47E482-3D61-4799-A4A7-B200EF26848B}" sibTransId="{396F5039-5CB7-4C8E-8BE1-F7619698C68C}"/>
    <dgm:cxn modelId="{2F9C9AA0-D0C3-41F8-95A9-5EB44F0D9102}" type="presParOf" srcId="{9302F502-E98F-467B-9482-1A6BD007216E}" destId="{D22B3B71-D0C1-4C50-9E6F-D4EE2962D52B}" srcOrd="0" destOrd="0" presId="urn:microsoft.com/office/officeart/2005/8/layout/target2"/>
    <dgm:cxn modelId="{62E8ED77-6445-4CE9-93BD-275B8563CEE3}" type="presParOf" srcId="{D22B3B71-D0C1-4C50-9E6F-D4EE2962D52B}" destId="{BA8C7568-4139-4D60-8AE5-AF19FE2E5770}" srcOrd="0" destOrd="0" presId="urn:microsoft.com/office/officeart/2005/8/layout/target2"/>
    <dgm:cxn modelId="{EB4972B8-B49D-4776-A3C6-787AB85BF3DF}" type="presParOf" srcId="{D22B3B71-D0C1-4C50-9E6F-D4EE2962D52B}" destId="{7CC4E05A-A342-4FA3-9FE3-EF7A09E32541}" srcOrd="1" destOrd="0" presId="urn:microsoft.com/office/officeart/2005/8/layout/target2"/>
    <dgm:cxn modelId="{6A2BDBAA-6E47-4BEF-8B04-508B166BBF9A}" type="presParOf" srcId="{7CC4E05A-A342-4FA3-9FE3-EF7A09E32541}" destId="{0F6AA57B-883C-402C-8991-02A6986E400C}" srcOrd="0" destOrd="0" presId="urn:microsoft.com/office/officeart/2005/8/layout/target2"/>
    <dgm:cxn modelId="{11D6A9FC-34C6-47E8-BEEA-BD442B914A73}" type="presParOf" srcId="{7CC4E05A-A342-4FA3-9FE3-EF7A09E32541}" destId="{2299C4C9-A96F-4AFF-BA64-33CD578BF2A9}" srcOrd="1" destOrd="0" presId="urn:microsoft.com/office/officeart/2005/8/layout/target2"/>
    <dgm:cxn modelId="{11C51DD1-662C-4AFA-9302-212D9B3F0856}" type="presParOf" srcId="{7CC4E05A-A342-4FA3-9FE3-EF7A09E32541}" destId="{5F0E1991-35F7-4869-B09D-968789BBACD3}" srcOrd="2" destOrd="0" presId="urn:microsoft.com/office/officeart/2005/8/layout/target2"/>
    <dgm:cxn modelId="{240C03E4-DF16-49FC-8891-1A2BDA227F42}" type="presParOf" srcId="{9302F502-E98F-467B-9482-1A6BD007216E}" destId="{7E8004C3-7552-4794-85D3-34B3FC813D83}" srcOrd="1" destOrd="0" presId="urn:microsoft.com/office/officeart/2005/8/layout/target2"/>
    <dgm:cxn modelId="{6A113040-005F-42F9-AA4F-D4B13C4A6D70}" type="presParOf" srcId="{7E8004C3-7552-4794-85D3-34B3FC813D83}" destId="{96EF9F5D-3881-4939-971D-65D90CF04B3A}" srcOrd="0" destOrd="0" presId="urn:microsoft.com/office/officeart/2005/8/layout/target2"/>
    <dgm:cxn modelId="{2D321ADA-9937-40B6-9C16-58F89097F7F5}" type="presParOf" srcId="{7E8004C3-7552-4794-85D3-34B3FC813D83}" destId="{34367B54-5F08-426B-AC36-F6AD9C02AEA4}" srcOrd="1" destOrd="0" presId="urn:microsoft.com/office/officeart/2005/8/layout/target2"/>
    <dgm:cxn modelId="{C58F8CAC-52E3-4582-959B-996C8D85BF67}" type="presParOf" srcId="{9302F502-E98F-467B-9482-1A6BD007216E}" destId="{3B0DBA1C-A8CC-4ABA-A9C2-8C2F6E9395B7}" srcOrd="2" destOrd="0" presId="urn:microsoft.com/office/officeart/2005/8/layout/target2"/>
    <dgm:cxn modelId="{FCF91879-F903-4BEE-888C-700004FC0B99}" type="presParOf" srcId="{3B0DBA1C-A8CC-4ABA-A9C2-8C2F6E9395B7}" destId="{D978D615-E7D7-48E0-9D3D-7799D484B14E}" srcOrd="0" destOrd="0" presId="urn:microsoft.com/office/officeart/2005/8/layout/target2"/>
    <dgm:cxn modelId="{7B6B239D-98C7-4CCB-83E6-82DCB0AF61F7}" type="presParOf" srcId="{3B0DBA1C-A8CC-4ABA-A9C2-8C2F6E9395B7}" destId="{920E39A0-EBD3-45E8-AA60-B8A7E8EAC693}" srcOrd="1" destOrd="0" presId="urn:microsoft.com/office/officeart/2005/8/layout/target2"/>
    <dgm:cxn modelId="{EC70DE2D-C775-4097-80A5-C8126AB869C3}" type="presParOf" srcId="{920E39A0-EBD3-45E8-AA60-B8A7E8EAC693}" destId="{710D708F-7F69-46AF-A78E-34EDC8C4A053}" srcOrd="0" destOrd="0" presId="urn:microsoft.com/office/officeart/2005/8/layout/target2"/>
    <dgm:cxn modelId="{43C62826-FF46-4D04-98C7-306DB7FA8863}" type="presParOf" srcId="{920E39A0-EBD3-45E8-AA60-B8A7E8EAC693}" destId="{84266D2B-B056-47BE-B8C4-BC070B3DD24A}" srcOrd="1" destOrd="0" presId="urn:microsoft.com/office/officeart/2005/8/layout/target2"/>
    <dgm:cxn modelId="{EA4621AF-D67E-407F-AD15-02B2EF8A990B}" type="presParOf" srcId="{920E39A0-EBD3-45E8-AA60-B8A7E8EAC693}" destId="{94DCD6FE-334F-4AA9-A5B7-0B10256E7624}" srcOrd="2" destOrd="0" presId="urn:microsoft.com/office/officeart/2005/8/layout/target2"/>
    <dgm:cxn modelId="{AA7D4B8A-D1F3-49E4-87E7-B8903D5EA94F}" type="presParOf" srcId="{920E39A0-EBD3-45E8-AA60-B8A7E8EAC693}" destId="{6D900A60-47B2-4AB2-BF05-CD8210F8F368}" srcOrd="3" destOrd="0" presId="urn:microsoft.com/office/officeart/2005/8/layout/target2"/>
    <dgm:cxn modelId="{45F4104A-44EC-4177-89B6-FD89B35C41B0}" type="presParOf" srcId="{920E39A0-EBD3-45E8-AA60-B8A7E8EAC693}" destId="{5831E9F6-04D9-4083-B0E7-B8BC8025DC6F}" srcOrd="4" destOrd="0" presId="urn:microsoft.com/office/officeart/2005/8/layout/target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D373360-2BA7-4F98-8575-DF96A16D83C0}" type="doc">
      <dgm:prSet loTypeId="urn:microsoft.com/office/officeart/2005/8/layout/radial6" loCatId="cycle" qsTypeId="urn:microsoft.com/office/officeart/2005/8/quickstyle/simple2" qsCatId="simple" csTypeId="urn:microsoft.com/office/officeart/2005/8/colors/accent1_2" csCatId="accent1" phldr="0"/>
      <dgm:spPr/>
      <dgm:t>
        <a:bodyPr/>
        <a:lstStyle/>
        <a:p>
          <a:endParaRPr lang="fr-FR"/>
        </a:p>
      </dgm:t>
    </dgm:pt>
    <dgm:pt modelId="{DF648EF7-FAAE-4DA2-B563-8F011D33BDE5}">
      <dgm:prSet phldrT="[Texte]" phldr="1"/>
      <dgm:spPr/>
      <dgm:t>
        <a:bodyPr/>
        <a:lstStyle/>
        <a:p>
          <a:endParaRPr lang="fr-FR" dirty="0"/>
        </a:p>
      </dgm:t>
    </dgm:pt>
    <dgm:pt modelId="{7ED8B921-42AB-411C-91C3-49E1D8F1A3DD}" type="parTrans" cxnId="{99FC9378-D47B-4859-AD60-AA418A166D39}">
      <dgm:prSet/>
      <dgm:spPr/>
      <dgm:t>
        <a:bodyPr/>
        <a:lstStyle/>
        <a:p>
          <a:endParaRPr lang="fr-FR"/>
        </a:p>
      </dgm:t>
    </dgm:pt>
    <dgm:pt modelId="{FA5579A6-ACAE-4991-8B38-F4F8AA739F85}" type="sibTrans" cxnId="{99FC9378-D47B-4859-AD60-AA418A166D39}">
      <dgm:prSet/>
      <dgm:spPr/>
      <dgm:t>
        <a:bodyPr/>
        <a:lstStyle/>
        <a:p>
          <a:endParaRPr lang="fr-FR"/>
        </a:p>
      </dgm:t>
    </dgm:pt>
    <dgm:pt modelId="{A47F41E6-9026-4C10-A5E6-35FD6E4B05D2}">
      <dgm:prSet phldrT="[Texte]" phldr="1"/>
      <dgm:spPr/>
      <dgm:t>
        <a:bodyPr/>
        <a:lstStyle/>
        <a:p>
          <a:endParaRPr lang="fr-FR" dirty="0"/>
        </a:p>
      </dgm:t>
    </dgm:pt>
    <dgm:pt modelId="{BCF8D9F4-62C9-41DA-BECC-F1BB289C66D4}" type="parTrans" cxnId="{1E83B038-486A-4C64-88B0-F32D6960F0A8}">
      <dgm:prSet/>
      <dgm:spPr/>
      <dgm:t>
        <a:bodyPr/>
        <a:lstStyle/>
        <a:p>
          <a:endParaRPr lang="fr-FR"/>
        </a:p>
      </dgm:t>
    </dgm:pt>
    <dgm:pt modelId="{17E18C4B-7724-4556-9E32-DDBFA05F64D8}" type="sibTrans" cxnId="{1E83B038-486A-4C64-88B0-F32D6960F0A8}">
      <dgm:prSet/>
      <dgm:spPr/>
      <dgm:t>
        <a:bodyPr/>
        <a:lstStyle/>
        <a:p>
          <a:endParaRPr lang="fr-FR" dirty="0"/>
        </a:p>
      </dgm:t>
    </dgm:pt>
    <dgm:pt modelId="{1E687FC4-06DC-4F60-9969-B75B88798A13}">
      <dgm:prSet phldrT="[Texte]" phldr="1"/>
      <dgm:spPr/>
      <dgm:t>
        <a:bodyPr/>
        <a:lstStyle/>
        <a:p>
          <a:endParaRPr lang="fr-FR" dirty="0"/>
        </a:p>
      </dgm:t>
    </dgm:pt>
    <dgm:pt modelId="{899A81EB-7388-439A-8EB4-252791363A1E}" type="parTrans" cxnId="{15B7785C-D644-46A6-B267-D9370DEAD8B9}">
      <dgm:prSet/>
      <dgm:spPr/>
      <dgm:t>
        <a:bodyPr/>
        <a:lstStyle/>
        <a:p>
          <a:endParaRPr lang="fr-FR"/>
        </a:p>
      </dgm:t>
    </dgm:pt>
    <dgm:pt modelId="{80364A4F-DB08-4E02-89F0-477E7C5A296E}" type="sibTrans" cxnId="{15B7785C-D644-46A6-B267-D9370DEAD8B9}">
      <dgm:prSet/>
      <dgm:spPr/>
      <dgm:t>
        <a:bodyPr/>
        <a:lstStyle/>
        <a:p>
          <a:endParaRPr lang="fr-FR" dirty="0"/>
        </a:p>
      </dgm:t>
    </dgm:pt>
    <dgm:pt modelId="{035A7005-11B5-47F2-8F63-14BBB9B4AD12}">
      <dgm:prSet phldrT="[Texte]" phldr="1"/>
      <dgm:spPr/>
      <dgm:t>
        <a:bodyPr/>
        <a:lstStyle/>
        <a:p>
          <a:endParaRPr lang="fr-FR" dirty="0"/>
        </a:p>
      </dgm:t>
    </dgm:pt>
    <dgm:pt modelId="{77390CFF-28D0-44D3-81B7-9FFB58AA37DE}" type="parTrans" cxnId="{2610C6E4-1E53-4B03-831E-9E991F866ADB}">
      <dgm:prSet/>
      <dgm:spPr/>
      <dgm:t>
        <a:bodyPr/>
        <a:lstStyle/>
        <a:p>
          <a:endParaRPr lang="fr-FR"/>
        </a:p>
      </dgm:t>
    </dgm:pt>
    <dgm:pt modelId="{25940F8B-8144-488D-9C68-110E5553F5D5}" type="sibTrans" cxnId="{2610C6E4-1E53-4B03-831E-9E991F866ADB}">
      <dgm:prSet/>
      <dgm:spPr/>
      <dgm:t>
        <a:bodyPr/>
        <a:lstStyle/>
        <a:p>
          <a:endParaRPr lang="fr-FR" dirty="0"/>
        </a:p>
      </dgm:t>
    </dgm:pt>
    <dgm:pt modelId="{56AB1A11-784F-4B2E-8DF0-E34FF92E706E}">
      <dgm:prSet phldrT="[Texte]" phldr="1"/>
      <dgm:spPr/>
      <dgm:t>
        <a:bodyPr/>
        <a:lstStyle/>
        <a:p>
          <a:endParaRPr lang="fr-FR" dirty="0"/>
        </a:p>
      </dgm:t>
    </dgm:pt>
    <dgm:pt modelId="{CDDE5324-AFA1-4E18-BC2E-D7D122AAF7F2}" type="parTrans" cxnId="{F7D1BFFA-21C7-4138-A63A-2F4589E63CDC}">
      <dgm:prSet/>
      <dgm:spPr/>
      <dgm:t>
        <a:bodyPr/>
        <a:lstStyle/>
        <a:p>
          <a:endParaRPr lang="fr-FR"/>
        </a:p>
      </dgm:t>
    </dgm:pt>
    <dgm:pt modelId="{60C484BA-A094-4534-A87F-2472009122F1}" type="sibTrans" cxnId="{F7D1BFFA-21C7-4138-A63A-2F4589E63CDC}">
      <dgm:prSet/>
      <dgm:spPr/>
      <dgm:t>
        <a:bodyPr/>
        <a:lstStyle/>
        <a:p>
          <a:endParaRPr lang="fr-FR" dirty="0"/>
        </a:p>
      </dgm:t>
    </dgm:pt>
    <dgm:pt modelId="{EF49ADC8-A7D9-4129-BCED-2ED3A2CF07DF}" type="pres">
      <dgm:prSet presAssocID="{ED373360-2BA7-4F98-8575-DF96A16D83C0}" presName="Name0" presStyleCnt="0">
        <dgm:presLayoutVars>
          <dgm:chMax val="1"/>
          <dgm:dir/>
          <dgm:animLvl val="ctr"/>
          <dgm:resizeHandles val="exact"/>
        </dgm:presLayoutVars>
      </dgm:prSet>
      <dgm:spPr/>
      <dgm:t>
        <a:bodyPr/>
        <a:lstStyle/>
        <a:p>
          <a:endParaRPr lang="fr-FR"/>
        </a:p>
      </dgm:t>
    </dgm:pt>
    <dgm:pt modelId="{9E28389B-DEE0-4B12-9731-1AC762D42B34}" type="pres">
      <dgm:prSet presAssocID="{DF648EF7-FAAE-4DA2-B563-8F011D33BDE5}" presName="centerShape" presStyleLbl="node0" presStyleIdx="0" presStyleCnt="1"/>
      <dgm:spPr/>
      <dgm:t>
        <a:bodyPr/>
        <a:lstStyle/>
        <a:p>
          <a:endParaRPr lang="fr-FR"/>
        </a:p>
      </dgm:t>
    </dgm:pt>
    <dgm:pt modelId="{7780349F-11B6-40AC-AD94-35410E92E41F}" type="pres">
      <dgm:prSet presAssocID="{A47F41E6-9026-4C10-A5E6-35FD6E4B05D2}" presName="node" presStyleLbl="node1" presStyleIdx="0" presStyleCnt="4">
        <dgm:presLayoutVars>
          <dgm:bulletEnabled val="1"/>
        </dgm:presLayoutVars>
      </dgm:prSet>
      <dgm:spPr/>
      <dgm:t>
        <a:bodyPr/>
        <a:lstStyle/>
        <a:p>
          <a:endParaRPr lang="fr-FR"/>
        </a:p>
      </dgm:t>
    </dgm:pt>
    <dgm:pt modelId="{138F263B-A422-4FA7-B564-F1AD1434B7B4}" type="pres">
      <dgm:prSet presAssocID="{A47F41E6-9026-4C10-A5E6-35FD6E4B05D2}" presName="dummy" presStyleCnt="0"/>
      <dgm:spPr/>
    </dgm:pt>
    <dgm:pt modelId="{AF1145B1-6440-4867-A7A8-8FCA4DC7214E}" type="pres">
      <dgm:prSet presAssocID="{17E18C4B-7724-4556-9E32-DDBFA05F64D8}" presName="sibTrans" presStyleLbl="sibTrans2D1" presStyleIdx="0" presStyleCnt="4"/>
      <dgm:spPr/>
      <dgm:t>
        <a:bodyPr/>
        <a:lstStyle/>
        <a:p>
          <a:endParaRPr lang="fr-FR"/>
        </a:p>
      </dgm:t>
    </dgm:pt>
    <dgm:pt modelId="{F978213B-0E9D-411C-B40B-2C02B23BA913}" type="pres">
      <dgm:prSet presAssocID="{1E687FC4-06DC-4F60-9969-B75B88798A13}" presName="node" presStyleLbl="node1" presStyleIdx="1" presStyleCnt="4">
        <dgm:presLayoutVars>
          <dgm:bulletEnabled val="1"/>
        </dgm:presLayoutVars>
      </dgm:prSet>
      <dgm:spPr/>
      <dgm:t>
        <a:bodyPr/>
        <a:lstStyle/>
        <a:p>
          <a:endParaRPr lang="fr-FR"/>
        </a:p>
      </dgm:t>
    </dgm:pt>
    <dgm:pt modelId="{2E009386-FBD3-4746-83C5-9F9A231457F2}" type="pres">
      <dgm:prSet presAssocID="{1E687FC4-06DC-4F60-9969-B75B88798A13}" presName="dummy" presStyleCnt="0"/>
      <dgm:spPr/>
    </dgm:pt>
    <dgm:pt modelId="{1F8779F3-C3BF-484B-85D4-DB4FA60596E6}" type="pres">
      <dgm:prSet presAssocID="{80364A4F-DB08-4E02-89F0-477E7C5A296E}" presName="sibTrans" presStyleLbl="sibTrans2D1" presStyleIdx="1" presStyleCnt="4"/>
      <dgm:spPr/>
      <dgm:t>
        <a:bodyPr/>
        <a:lstStyle/>
        <a:p>
          <a:endParaRPr lang="fr-FR"/>
        </a:p>
      </dgm:t>
    </dgm:pt>
    <dgm:pt modelId="{C221B256-A840-405F-9ED2-DE9FC7007B8C}" type="pres">
      <dgm:prSet presAssocID="{035A7005-11B5-47F2-8F63-14BBB9B4AD12}" presName="node" presStyleLbl="node1" presStyleIdx="2" presStyleCnt="4">
        <dgm:presLayoutVars>
          <dgm:bulletEnabled val="1"/>
        </dgm:presLayoutVars>
      </dgm:prSet>
      <dgm:spPr/>
      <dgm:t>
        <a:bodyPr/>
        <a:lstStyle/>
        <a:p>
          <a:endParaRPr lang="fr-FR"/>
        </a:p>
      </dgm:t>
    </dgm:pt>
    <dgm:pt modelId="{AFF3236D-82AD-4515-8E65-57677F0DC279}" type="pres">
      <dgm:prSet presAssocID="{035A7005-11B5-47F2-8F63-14BBB9B4AD12}" presName="dummy" presStyleCnt="0"/>
      <dgm:spPr/>
    </dgm:pt>
    <dgm:pt modelId="{7171040C-D9CB-4809-A08F-86C5FE6FA514}" type="pres">
      <dgm:prSet presAssocID="{25940F8B-8144-488D-9C68-110E5553F5D5}" presName="sibTrans" presStyleLbl="sibTrans2D1" presStyleIdx="2" presStyleCnt="4"/>
      <dgm:spPr/>
      <dgm:t>
        <a:bodyPr/>
        <a:lstStyle/>
        <a:p>
          <a:endParaRPr lang="fr-FR"/>
        </a:p>
      </dgm:t>
    </dgm:pt>
    <dgm:pt modelId="{F1879C45-7C32-4E07-BFA1-79CBC5ECA9B7}" type="pres">
      <dgm:prSet presAssocID="{56AB1A11-784F-4B2E-8DF0-E34FF92E706E}" presName="node" presStyleLbl="node1" presStyleIdx="3" presStyleCnt="4">
        <dgm:presLayoutVars>
          <dgm:bulletEnabled val="1"/>
        </dgm:presLayoutVars>
      </dgm:prSet>
      <dgm:spPr/>
      <dgm:t>
        <a:bodyPr/>
        <a:lstStyle/>
        <a:p>
          <a:endParaRPr lang="fr-FR"/>
        </a:p>
      </dgm:t>
    </dgm:pt>
    <dgm:pt modelId="{19891A6B-7E72-40E5-8921-E2CC1B496580}" type="pres">
      <dgm:prSet presAssocID="{56AB1A11-784F-4B2E-8DF0-E34FF92E706E}" presName="dummy" presStyleCnt="0"/>
      <dgm:spPr/>
    </dgm:pt>
    <dgm:pt modelId="{88A76597-2E60-4AC6-A395-2D1964254541}" type="pres">
      <dgm:prSet presAssocID="{60C484BA-A094-4534-A87F-2472009122F1}" presName="sibTrans" presStyleLbl="sibTrans2D1" presStyleIdx="3" presStyleCnt="4"/>
      <dgm:spPr/>
      <dgm:t>
        <a:bodyPr/>
        <a:lstStyle/>
        <a:p>
          <a:endParaRPr lang="fr-FR"/>
        </a:p>
      </dgm:t>
    </dgm:pt>
  </dgm:ptLst>
  <dgm:cxnLst>
    <dgm:cxn modelId="{A0E04B7A-6417-4E3F-9715-69BE8D60620C}" type="presOf" srcId="{035A7005-11B5-47F2-8F63-14BBB9B4AD12}" destId="{C221B256-A840-405F-9ED2-DE9FC7007B8C}" srcOrd="0" destOrd="0" presId="urn:microsoft.com/office/officeart/2005/8/layout/radial6"/>
    <dgm:cxn modelId="{15B7785C-D644-46A6-B267-D9370DEAD8B9}" srcId="{DF648EF7-FAAE-4DA2-B563-8F011D33BDE5}" destId="{1E687FC4-06DC-4F60-9969-B75B88798A13}" srcOrd="1" destOrd="0" parTransId="{899A81EB-7388-439A-8EB4-252791363A1E}" sibTransId="{80364A4F-DB08-4E02-89F0-477E7C5A296E}"/>
    <dgm:cxn modelId="{FAE11AB4-E733-4CC8-A2A1-17FD3C2ABB87}" type="presOf" srcId="{80364A4F-DB08-4E02-89F0-477E7C5A296E}" destId="{1F8779F3-C3BF-484B-85D4-DB4FA60596E6}" srcOrd="0" destOrd="0" presId="urn:microsoft.com/office/officeart/2005/8/layout/radial6"/>
    <dgm:cxn modelId="{99FC9378-D47B-4859-AD60-AA418A166D39}" srcId="{ED373360-2BA7-4F98-8575-DF96A16D83C0}" destId="{DF648EF7-FAAE-4DA2-B563-8F011D33BDE5}" srcOrd="0" destOrd="0" parTransId="{7ED8B921-42AB-411C-91C3-49E1D8F1A3DD}" sibTransId="{FA5579A6-ACAE-4991-8B38-F4F8AA739F85}"/>
    <dgm:cxn modelId="{86E7A9B1-E063-478A-AD00-DB061A0B8382}" type="presOf" srcId="{17E18C4B-7724-4556-9E32-DDBFA05F64D8}" destId="{AF1145B1-6440-4867-A7A8-8FCA4DC7214E}" srcOrd="0" destOrd="0" presId="urn:microsoft.com/office/officeart/2005/8/layout/radial6"/>
    <dgm:cxn modelId="{4DA42B47-7016-45C2-B314-1C053EA114CD}" type="presOf" srcId="{60C484BA-A094-4534-A87F-2472009122F1}" destId="{88A76597-2E60-4AC6-A395-2D1964254541}" srcOrd="0" destOrd="0" presId="urn:microsoft.com/office/officeart/2005/8/layout/radial6"/>
    <dgm:cxn modelId="{A4B620BE-888F-4E8B-B9CD-08C774409F8D}" type="presOf" srcId="{A47F41E6-9026-4C10-A5E6-35FD6E4B05D2}" destId="{7780349F-11B6-40AC-AD94-35410E92E41F}" srcOrd="0" destOrd="0" presId="urn:microsoft.com/office/officeart/2005/8/layout/radial6"/>
    <dgm:cxn modelId="{43308999-3E90-489A-8ECE-08AC618ED0CA}" type="presOf" srcId="{56AB1A11-784F-4B2E-8DF0-E34FF92E706E}" destId="{F1879C45-7C32-4E07-BFA1-79CBC5ECA9B7}" srcOrd="0" destOrd="0" presId="urn:microsoft.com/office/officeart/2005/8/layout/radial6"/>
    <dgm:cxn modelId="{2CAAC0C4-DB9B-46B4-AE59-60A474E43922}" type="presOf" srcId="{DF648EF7-FAAE-4DA2-B563-8F011D33BDE5}" destId="{9E28389B-DEE0-4B12-9731-1AC762D42B34}" srcOrd="0" destOrd="0" presId="urn:microsoft.com/office/officeart/2005/8/layout/radial6"/>
    <dgm:cxn modelId="{1E83B038-486A-4C64-88B0-F32D6960F0A8}" srcId="{DF648EF7-FAAE-4DA2-B563-8F011D33BDE5}" destId="{A47F41E6-9026-4C10-A5E6-35FD6E4B05D2}" srcOrd="0" destOrd="0" parTransId="{BCF8D9F4-62C9-41DA-BECC-F1BB289C66D4}" sibTransId="{17E18C4B-7724-4556-9E32-DDBFA05F64D8}"/>
    <dgm:cxn modelId="{2610C6E4-1E53-4B03-831E-9E991F866ADB}" srcId="{DF648EF7-FAAE-4DA2-B563-8F011D33BDE5}" destId="{035A7005-11B5-47F2-8F63-14BBB9B4AD12}" srcOrd="2" destOrd="0" parTransId="{77390CFF-28D0-44D3-81B7-9FFB58AA37DE}" sibTransId="{25940F8B-8144-488D-9C68-110E5553F5D5}"/>
    <dgm:cxn modelId="{2245F5B8-209E-403D-95A9-0F7793D38CF0}" type="presOf" srcId="{25940F8B-8144-488D-9C68-110E5553F5D5}" destId="{7171040C-D9CB-4809-A08F-86C5FE6FA514}" srcOrd="0" destOrd="0" presId="urn:microsoft.com/office/officeart/2005/8/layout/radial6"/>
    <dgm:cxn modelId="{F7D1BFFA-21C7-4138-A63A-2F4589E63CDC}" srcId="{DF648EF7-FAAE-4DA2-B563-8F011D33BDE5}" destId="{56AB1A11-784F-4B2E-8DF0-E34FF92E706E}" srcOrd="3" destOrd="0" parTransId="{CDDE5324-AFA1-4E18-BC2E-D7D122AAF7F2}" sibTransId="{60C484BA-A094-4534-A87F-2472009122F1}"/>
    <dgm:cxn modelId="{FB2454BE-DDDC-4E9E-A19E-292ED3B54D66}" type="presOf" srcId="{ED373360-2BA7-4F98-8575-DF96A16D83C0}" destId="{EF49ADC8-A7D9-4129-BCED-2ED3A2CF07DF}" srcOrd="0" destOrd="0" presId="urn:microsoft.com/office/officeart/2005/8/layout/radial6"/>
    <dgm:cxn modelId="{0AA0A89B-D059-4863-8910-17EADFABDBB9}" type="presOf" srcId="{1E687FC4-06DC-4F60-9969-B75B88798A13}" destId="{F978213B-0E9D-411C-B40B-2C02B23BA913}" srcOrd="0" destOrd="0" presId="urn:microsoft.com/office/officeart/2005/8/layout/radial6"/>
    <dgm:cxn modelId="{B990AEBA-0079-4227-AF27-84FA77EC2D14}" type="presParOf" srcId="{EF49ADC8-A7D9-4129-BCED-2ED3A2CF07DF}" destId="{9E28389B-DEE0-4B12-9731-1AC762D42B34}" srcOrd="0" destOrd="0" presId="urn:microsoft.com/office/officeart/2005/8/layout/radial6"/>
    <dgm:cxn modelId="{C2D3F9F2-3B30-4695-8AE3-B4AAC150DB4F}" type="presParOf" srcId="{EF49ADC8-A7D9-4129-BCED-2ED3A2CF07DF}" destId="{7780349F-11B6-40AC-AD94-35410E92E41F}" srcOrd="1" destOrd="0" presId="urn:microsoft.com/office/officeart/2005/8/layout/radial6"/>
    <dgm:cxn modelId="{B20F27A5-A103-4A35-89EF-284709746B79}" type="presParOf" srcId="{EF49ADC8-A7D9-4129-BCED-2ED3A2CF07DF}" destId="{138F263B-A422-4FA7-B564-F1AD1434B7B4}" srcOrd="2" destOrd="0" presId="urn:microsoft.com/office/officeart/2005/8/layout/radial6"/>
    <dgm:cxn modelId="{F79D62D7-1C23-48C6-9C9A-983408FBA8CC}" type="presParOf" srcId="{EF49ADC8-A7D9-4129-BCED-2ED3A2CF07DF}" destId="{AF1145B1-6440-4867-A7A8-8FCA4DC7214E}" srcOrd="3" destOrd="0" presId="urn:microsoft.com/office/officeart/2005/8/layout/radial6"/>
    <dgm:cxn modelId="{EA156033-B4FE-4A37-A4FB-6297EDC16B2E}" type="presParOf" srcId="{EF49ADC8-A7D9-4129-BCED-2ED3A2CF07DF}" destId="{F978213B-0E9D-411C-B40B-2C02B23BA913}" srcOrd="4" destOrd="0" presId="urn:microsoft.com/office/officeart/2005/8/layout/radial6"/>
    <dgm:cxn modelId="{1131B4FF-ECD9-41E4-9112-0B86F8AEF999}" type="presParOf" srcId="{EF49ADC8-A7D9-4129-BCED-2ED3A2CF07DF}" destId="{2E009386-FBD3-4746-83C5-9F9A231457F2}" srcOrd="5" destOrd="0" presId="urn:microsoft.com/office/officeart/2005/8/layout/radial6"/>
    <dgm:cxn modelId="{7FF16BC5-C234-49C2-B4DF-02D51859C0C3}" type="presParOf" srcId="{EF49ADC8-A7D9-4129-BCED-2ED3A2CF07DF}" destId="{1F8779F3-C3BF-484B-85D4-DB4FA60596E6}" srcOrd="6" destOrd="0" presId="urn:microsoft.com/office/officeart/2005/8/layout/radial6"/>
    <dgm:cxn modelId="{CB2E55DE-90C6-4082-BD57-6F1E4B85D765}" type="presParOf" srcId="{EF49ADC8-A7D9-4129-BCED-2ED3A2CF07DF}" destId="{C221B256-A840-405F-9ED2-DE9FC7007B8C}" srcOrd="7" destOrd="0" presId="urn:microsoft.com/office/officeart/2005/8/layout/radial6"/>
    <dgm:cxn modelId="{BFE9EC93-C433-4A52-A3FB-5814C2C6B53C}" type="presParOf" srcId="{EF49ADC8-A7D9-4129-BCED-2ED3A2CF07DF}" destId="{AFF3236D-82AD-4515-8E65-57677F0DC279}" srcOrd="8" destOrd="0" presId="urn:microsoft.com/office/officeart/2005/8/layout/radial6"/>
    <dgm:cxn modelId="{9AB45CBE-87C0-4BEC-973E-5147145F9D8A}" type="presParOf" srcId="{EF49ADC8-A7D9-4129-BCED-2ED3A2CF07DF}" destId="{7171040C-D9CB-4809-A08F-86C5FE6FA514}" srcOrd="9" destOrd="0" presId="urn:microsoft.com/office/officeart/2005/8/layout/radial6"/>
    <dgm:cxn modelId="{D6347347-5909-4D81-B533-867DF3FBCDEC}" type="presParOf" srcId="{EF49ADC8-A7D9-4129-BCED-2ED3A2CF07DF}" destId="{F1879C45-7C32-4E07-BFA1-79CBC5ECA9B7}" srcOrd="10" destOrd="0" presId="urn:microsoft.com/office/officeart/2005/8/layout/radial6"/>
    <dgm:cxn modelId="{2DE3B08D-0548-4319-A108-41520B3B5088}" type="presParOf" srcId="{EF49ADC8-A7D9-4129-BCED-2ED3A2CF07DF}" destId="{19891A6B-7E72-40E5-8921-E2CC1B496580}" srcOrd="11" destOrd="0" presId="urn:microsoft.com/office/officeart/2005/8/layout/radial6"/>
    <dgm:cxn modelId="{DD0F113B-26FC-4B8C-83CB-669E3D823CF4}" type="presParOf" srcId="{EF49ADC8-A7D9-4129-BCED-2ED3A2CF07DF}" destId="{88A76597-2E60-4AC6-A395-2D1964254541}"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B4F42C7-D8E6-4656-A9F9-45C4580E26C5}" type="datetimeFigureOut">
              <a:rPr lang="en-US" smtClean="0"/>
              <a:pPr/>
              <a:t>11/19/2010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9E3D507-A7E1-4FA3-B543-E72FB9C1147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DE5EB69-50F3-4BE1-AE43-27524A30E915}" type="datetimeFigureOut">
              <a:rPr lang="en-US"/>
              <a:pPr>
                <a:defRPr/>
              </a:pPr>
              <a:t>11/19/2010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9FC3B7C-EBF5-4CEF-9926-BC419B71937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9FC3B7C-EBF5-4CEF-9926-BC419B71937B}"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3E07226-889B-4A67-AF0C-FB06710F8765}" type="datetimeFigureOut">
              <a:rPr lang="en-US"/>
              <a:pPr>
                <a:defRPr/>
              </a:pPr>
              <a:t>11/19/2010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8FEE54-8CA5-487D-9F3E-77B76264352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1D5FDA-C32C-4E40-9EC1-D223E1A95AB1}" type="datetimeFigureOut">
              <a:rPr lang="en-US"/>
              <a:pPr>
                <a:defRPr/>
              </a:pPr>
              <a:t>11/19/2010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1C73B0F-0EDD-4BB0-BC80-101D3657D6B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975E0F-5D61-482B-8DC5-C7933DCD9E75}" type="datetimeFigureOut">
              <a:rPr lang="en-US"/>
              <a:pPr>
                <a:defRPr/>
              </a:pPr>
              <a:t>11/19/2010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2A39AA7-8415-47CA-9D6D-983E08B794E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6D4592-3D07-4765-9223-092D911DE08C}" type="datetimeFigureOut">
              <a:rPr lang="en-US"/>
              <a:pPr>
                <a:defRPr/>
              </a:pPr>
              <a:t>11/19/2010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3334612-16FA-478A-96A2-94C9A99CF51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187B4DB-6B0A-486C-9E41-8239F43C0EC1}" type="datetimeFigureOut">
              <a:rPr lang="en-US"/>
              <a:pPr>
                <a:defRPr/>
              </a:pPr>
              <a:t>11/19/2010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85BDAC5-4082-4D1E-8A33-7812E0A7706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ED4C0A5-5F22-485E-B9C3-2EAF75ABEF41}" type="datetimeFigureOut">
              <a:rPr lang="en-US"/>
              <a:pPr>
                <a:defRPr/>
              </a:pPr>
              <a:t>11/19/2010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CED9998-C543-4DCD-BD87-FD584CE5D36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96E8EF7-7E69-415C-AC80-6D85DCA4CDBC}" type="datetimeFigureOut">
              <a:rPr lang="en-US"/>
              <a:pPr>
                <a:defRPr/>
              </a:pPr>
              <a:t>11/19/2010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8493E1CD-A603-40BB-92E4-18FB3B2879E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6C8540-BD75-4E9A-AAFB-462FDB337AC1}" type="datetimeFigureOut">
              <a:rPr lang="en-US"/>
              <a:pPr>
                <a:defRPr/>
              </a:pPr>
              <a:t>11/19/2010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F917A09-CA40-43D1-994F-BCB2BBA132E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7305F4-FB65-4B1E-B0D5-4171BB0BDC8B}" type="datetimeFigureOut">
              <a:rPr lang="en-US"/>
              <a:pPr>
                <a:defRPr/>
              </a:pPr>
              <a:t>11/19/2010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DF783DC7-76F3-4E89-995D-48E60662297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378BB0-F22A-4DE6-8B0E-3FAF0A14C4E5}" type="datetimeFigureOut">
              <a:rPr lang="en-US"/>
              <a:pPr>
                <a:defRPr/>
              </a:pPr>
              <a:t>11/19/2010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DB6CA2C-5833-434E-B029-10B0D201CE4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6E8FDF-F7B5-4F60-8C58-4B1752ABC688}" type="datetimeFigureOut">
              <a:rPr lang="en-US"/>
              <a:pPr>
                <a:defRPr/>
              </a:pPr>
              <a:t>11/19/2010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975EA1B-FAAA-457A-BD90-C4D55EBBC73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1B5F342-D60A-481E-B2ED-BA0DA9AD2480}" type="datetimeFigureOut">
              <a:rPr lang="en-US"/>
              <a:pPr>
                <a:defRPr/>
              </a:pPr>
              <a:t>11/19/2010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EAD7E13-E9B0-42CB-B179-0DC0F4728A1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11.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12.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13.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14.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5.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image" Target="../media/image1.emf"/><Relationship Id="rId7" Type="http://schemas.openxmlformats.org/officeDocument/2006/relationships/diagramColors" Target="../diagrams/colors7.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7.xml"/><Relationship Id="rId11" Type="http://schemas.openxmlformats.org/officeDocument/2006/relationships/diagramColors" Target="../diagrams/colors8.xml"/><Relationship Id="rId5" Type="http://schemas.openxmlformats.org/officeDocument/2006/relationships/diagramLayout" Target="../diagrams/layout7.xml"/><Relationship Id="rId10" Type="http://schemas.openxmlformats.org/officeDocument/2006/relationships/diagramQuickStyle" Target="../diagrams/quickStyle8.xml"/><Relationship Id="rId4" Type="http://schemas.openxmlformats.org/officeDocument/2006/relationships/diagramData" Target="../diagrams/data7.xml"/><Relationship Id="rId9"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image" Target="../media/image1.emf"/><Relationship Id="rId7" Type="http://schemas.openxmlformats.org/officeDocument/2006/relationships/diagramColors" Target="../diagrams/colors9.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QuickStyle" Target="../diagrams/quickStyle9.xml"/><Relationship Id="rId11" Type="http://schemas.openxmlformats.org/officeDocument/2006/relationships/diagramColors" Target="../diagrams/colors10.xml"/><Relationship Id="rId5" Type="http://schemas.openxmlformats.org/officeDocument/2006/relationships/diagramLayout" Target="../diagrams/layout9.xml"/><Relationship Id="rId10" Type="http://schemas.openxmlformats.org/officeDocument/2006/relationships/diagramQuickStyle" Target="../diagrams/quickStyle10.xml"/><Relationship Id="rId4" Type="http://schemas.openxmlformats.org/officeDocument/2006/relationships/diagramData" Target="../diagrams/data9.xml"/><Relationship Id="rId9" Type="http://schemas.openxmlformats.org/officeDocument/2006/relationships/diagramLayout" Target="../diagrams/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4098" name="Title 1"/>
          <p:cNvSpPr>
            <a:spLocks noGrp="1"/>
          </p:cNvSpPr>
          <p:nvPr>
            <p:ph type="ctrTitle"/>
          </p:nvPr>
        </p:nvSpPr>
        <p:spPr>
          <a:xfrm>
            <a:off x="152400" y="1447800"/>
            <a:ext cx="8686800" cy="1905000"/>
          </a:xfrm>
        </p:spPr>
        <p:txBody>
          <a:bodyPr/>
          <a:lstStyle/>
          <a:p>
            <a:pPr algn="ctr"/>
            <a:r>
              <a:rPr lang="en-US" sz="3200" dirty="0" smtClean="0"/>
              <a:t>SSATP ANNUAL MEETING 2010</a:t>
            </a:r>
            <a:br>
              <a:rPr lang="en-US" sz="3200" dirty="0" smtClean="0"/>
            </a:br>
            <a:r>
              <a:rPr lang="en-US" sz="2800" dirty="0" smtClean="0"/>
              <a:t>Kampala, UGANDA</a:t>
            </a:r>
            <a:br>
              <a:rPr lang="en-US" sz="2800" dirty="0" smtClean="0"/>
            </a:br>
            <a:r>
              <a:rPr lang="en-US" sz="2800" dirty="0" smtClean="0"/>
              <a:t>OCTOBER 18-21, 2010</a:t>
            </a:r>
            <a:r>
              <a:rPr lang="en-US" sz="3600" dirty="0" smtClean="0"/>
              <a:t/>
            </a:r>
            <a:br>
              <a:rPr lang="en-US" sz="3600" dirty="0" smtClean="0"/>
            </a:br>
            <a:endParaRPr lang="en-US" sz="3600" dirty="0" smtClean="0"/>
          </a:p>
        </p:txBody>
      </p:sp>
      <p:sp>
        <p:nvSpPr>
          <p:cNvPr id="4099" name="Subtitle 2"/>
          <p:cNvSpPr>
            <a:spLocks noGrp="1"/>
          </p:cNvSpPr>
          <p:nvPr>
            <p:ph type="subTitle" idx="1"/>
          </p:nvPr>
        </p:nvSpPr>
        <p:spPr>
          <a:xfrm>
            <a:off x="381000" y="3429000"/>
            <a:ext cx="8001000" cy="2438400"/>
          </a:xfrm>
        </p:spPr>
        <p:txBody>
          <a:bodyPr/>
          <a:lstStyle/>
          <a:p>
            <a:pPr>
              <a:defRPr/>
            </a:pPr>
            <a:r>
              <a:rPr lang="fr-FR" sz="3600" b="1" dirty="0" smtClean="0">
                <a:solidFill>
                  <a:schemeClr val="tx2">
                    <a:lumMod val="60000"/>
                    <a:lumOff val="40000"/>
                  </a:schemeClr>
                </a:solidFill>
              </a:rPr>
              <a:t>TRANSPORT STRATEGY                UPDATING PROCESS                                    IN BURKINA FASO</a:t>
            </a:r>
            <a:endParaRPr lang="en-US" sz="3600" b="1" dirty="0" smtClean="0">
              <a:solidFill>
                <a:schemeClr val="tx2">
                  <a:lumMod val="60000"/>
                  <a:lumOff val="40000"/>
                </a:schemeClr>
              </a:solidFill>
            </a:endParaRPr>
          </a:p>
          <a:p>
            <a:pPr>
              <a:defRPr/>
            </a:pPr>
            <a:endParaRPr lang="en-US" sz="1800" dirty="0" smtClean="0">
              <a:solidFill>
                <a:schemeClr val="tx2">
                  <a:lumMod val="60000"/>
                  <a:lumOff val="40000"/>
                </a:schemeClr>
              </a:solidFill>
            </a:endParaRPr>
          </a:p>
          <a:p>
            <a:pPr>
              <a:defRPr/>
            </a:pPr>
            <a:endParaRPr lang="en-US" dirty="0" smtClean="0"/>
          </a:p>
        </p:txBody>
      </p:sp>
      <p:sp>
        <p:nvSpPr>
          <p:cNvPr id="4100" name="TextBox 4"/>
          <p:cNvSpPr txBox="1">
            <a:spLocks noChangeArrowheads="1"/>
          </p:cNvSpPr>
          <p:nvPr/>
        </p:nvSpPr>
        <p:spPr bwMode="auto">
          <a:xfrm>
            <a:off x="990600" y="533400"/>
            <a:ext cx="6324600" cy="381000"/>
          </a:xfrm>
          <a:prstGeom prst="rect">
            <a:avLst/>
          </a:prstGeom>
          <a:noFill/>
          <a:ln w="9525">
            <a:noFill/>
            <a:miter lim="800000"/>
            <a:headEnd/>
            <a:tailEnd/>
          </a:ln>
        </p:spPr>
        <p:txBody>
          <a:bodyPr>
            <a:spAutoFit/>
          </a:bodyPr>
          <a:lstStyle/>
          <a:p>
            <a:endParaRPr lang="fr-FR" dirty="0">
              <a:latin typeface="Tahoma" pitchFamily="34" charset="0"/>
            </a:endParaRPr>
          </a:p>
        </p:txBody>
      </p:sp>
      <p:sp>
        <p:nvSpPr>
          <p:cNvPr id="4101" name="TextBox 5"/>
          <p:cNvSpPr txBox="1">
            <a:spLocks noChangeArrowheads="1"/>
          </p:cNvSpPr>
          <p:nvPr/>
        </p:nvSpPr>
        <p:spPr bwMode="auto">
          <a:xfrm>
            <a:off x="1143000" y="685800"/>
            <a:ext cx="6324600" cy="381000"/>
          </a:xfrm>
          <a:prstGeom prst="rect">
            <a:avLst/>
          </a:prstGeom>
          <a:noFill/>
          <a:ln w="9525">
            <a:noFill/>
            <a:miter lim="800000"/>
            <a:headEnd/>
            <a:tailEnd/>
          </a:ln>
        </p:spPr>
        <p:txBody>
          <a:bodyPr>
            <a:spAutoFit/>
          </a:bodyPr>
          <a:lstStyle/>
          <a:p>
            <a:endParaRPr lang="fr-FR" dirty="0">
              <a:latin typeface="Tahoma" pitchFamily="34" charset="0"/>
            </a:endParaRPr>
          </a:p>
        </p:txBody>
      </p:sp>
      <p:sp>
        <p:nvSpPr>
          <p:cNvPr id="4102" name="Text Box 2"/>
          <p:cNvSpPr txBox="1">
            <a:spLocks noChangeArrowheads="1"/>
          </p:cNvSpPr>
          <p:nvPr/>
        </p:nvSpPr>
        <p:spPr bwMode="auto">
          <a:xfrm>
            <a:off x="800100" y="228600"/>
            <a:ext cx="6299200" cy="571500"/>
          </a:xfrm>
          <a:prstGeom prst="rect">
            <a:avLst/>
          </a:prstGeom>
          <a:noFill/>
          <a:ln w="9525">
            <a:noFill/>
            <a:miter lim="800000"/>
            <a:headEnd/>
            <a:tailEnd/>
          </a:ln>
        </p:spPr>
        <p:txBody>
          <a:bodyPr/>
          <a:lstStyle/>
          <a:p>
            <a:endParaRPr lang="fr-FR" dirty="0"/>
          </a:p>
        </p:txBody>
      </p:sp>
      <p:sp>
        <p:nvSpPr>
          <p:cNvPr id="4103" name="Text Box 3"/>
          <p:cNvSpPr txBox="1">
            <a:spLocks noChangeArrowheads="1"/>
          </p:cNvSpPr>
          <p:nvPr/>
        </p:nvSpPr>
        <p:spPr bwMode="auto">
          <a:xfrm>
            <a:off x="800100" y="228600"/>
            <a:ext cx="6299200" cy="571500"/>
          </a:xfrm>
          <a:prstGeom prst="rect">
            <a:avLst/>
          </a:prstGeom>
          <a:noFill/>
          <a:ln w="9525">
            <a:noFill/>
            <a:miter lim="800000"/>
            <a:headEnd/>
            <a:tailEnd/>
          </a:ln>
        </p:spPr>
        <p:txBody>
          <a:bodyPr/>
          <a:lstStyle/>
          <a:p>
            <a:endParaRPr lang="fr-FR" dirty="0"/>
          </a:p>
        </p:txBody>
      </p:sp>
      <p:sp>
        <p:nvSpPr>
          <p:cNvPr id="4104" name="TextBox 8"/>
          <p:cNvSpPr txBox="1">
            <a:spLocks noChangeArrowheads="1"/>
          </p:cNvSpPr>
          <p:nvPr/>
        </p:nvSpPr>
        <p:spPr bwMode="auto">
          <a:xfrm>
            <a:off x="1143000" y="685800"/>
            <a:ext cx="6324600" cy="381000"/>
          </a:xfrm>
          <a:prstGeom prst="rect">
            <a:avLst/>
          </a:prstGeom>
          <a:noFill/>
          <a:ln w="9525">
            <a:noFill/>
            <a:miter lim="800000"/>
            <a:headEnd/>
            <a:tailEnd/>
          </a:ln>
        </p:spPr>
        <p:txBody>
          <a:bodyPr>
            <a:spAutoFit/>
          </a:bodyPr>
          <a:lstStyle/>
          <a:p>
            <a:endParaRPr lang="fr-FR" dirty="0">
              <a:latin typeface="Tahoma" pitchFamily="34" charset="0"/>
            </a:endParaRPr>
          </a:p>
        </p:txBody>
      </p:sp>
      <p:sp>
        <p:nvSpPr>
          <p:cNvPr id="4105" name="TextBox 10"/>
          <p:cNvSpPr txBox="1">
            <a:spLocks noChangeArrowheads="1"/>
          </p:cNvSpPr>
          <p:nvPr/>
        </p:nvSpPr>
        <p:spPr bwMode="auto">
          <a:xfrm>
            <a:off x="8077200" y="609600"/>
            <a:ext cx="5410200" cy="369888"/>
          </a:xfrm>
          <a:prstGeom prst="rect">
            <a:avLst/>
          </a:prstGeom>
          <a:noFill/>
          <a:ln w="9525">
            <a:noFill/>
            <a:miter lim="800000"/>
            <a:headEnd/>
            <a:tailEnd/>
          </a:ln>
        </p:spPr>
        <p:txBody>
          <a:bodyPr>
            <a:spAutoFit/>
          </a:bodyPr>
          <a:lstStyle/>
          <a:p>
            <a:endParaRPr lang="fr-FR" dirty="0">
              <a:latin typeface="Tahoma" pitchFamily="34" charset="0"/>
            </a:endParaRPr>
          </a:p>
        </p:txBody>
      </p:sp>
      <p:sp>
        <p:nvSpPr>
          <p:cNvPr id="4106" name="Text Box 9"/>
          <p:cNvSpPr txBox="1">
            <a:spLocks noChangeArrowheads="1"/>
          </p:cNvSpPr>
          <p:nvPr/>
        </p:nvSpPr>
        <p:spPr bwMode="auto">
          <a:xfrm>
            <a:off x="1066800" y="228600"/>
            <a:ext cx="6299200" cy="571500"/>
          </a:xfrm>
          <a:prstGeom prst="rect">
            <a:avLst/>
          </a:prstGeom>
          <a:noFill/>
          <a:ln w="9525">
            <a:noFill/>
            <a:miter lim="800000"/>
            <a:headEnd/>
            <a:tailEnd/>
          </a:ln>
        </p:spPr>
        <p:txBody>
          <a:bodyPr/>
          <a:lstStyle/>
          <a:p>
            <a:endParaRPr lang="fr-FR" dirty="0"/>
          </a:p>
        </p:txBody>
      </p:sp>
      <p:grpSp>
        <p:nvGrpSpPr>
          <p:cNvPr id="19" name="Groupe 18"/>
          <p:cNvGrpSpPr/>
          <p:nvPr/>
        </p:nvGrpSpPr>
        <p:grpSpPr>
          <a:xfrm>
            <a:off x="1447800" y="609600"/>
            <a:ext cx="6251575" cy="609600"/>
            <a:chOff x="1143000" y="609600"/>
            <a:chExt cx="6251575" cy="609600"/>
          </a:xfrm>
        </p:grpSpPr>
        <p:pic>
          <p:nvPicPr>
            <p:cNvPr id="4107" name="Picture 8" descr="EuropeFlag (SSATP new blue) copy"/>
            <p:cNvPicPr>
              <a:picLocks noChangeAspect="1" noChangeArrowheads="1"/>
            </p:cNvPicPr>
            <p:nvPr/>
          </p:nvPicPr>
          <p:blipFill>
            <a:blip r:embed="rId4" cstate="print"/>
            <a:srcRect/>
            <a:stretch>
              <a:fillRect/>
            </a:stretch>
          </p:blipFill>
          <p:spPr bwMode="auto">
            <a:xfrm>
              <a:off x="6553200" y="609600"/>
              <a:ext cx="841375" cy="609600"/>
            </a:xfrm>
            <a:prstGeom prst="rect">
              <a:avLst/>
            </a:prstGeom>
            <a:noFill/>
            <a:ln w="9525">
              <a:noFill/>
              <a:miter lim="800000"/>
              <a:headEnd/>
              <a:tailEnd/>
            </a:ln>
          </p:spPr>
        </p:pic>
        <p:pic>
          <p:nvPicPr>
            <p:cNvPr id="4108" name="Picture 7" descr="wblogo (SSATP new blue)"/>
            <p:cNvPicPr>
              <a:picLocks noChangeAspect="1" noChangeArrowheads="1"/>
            </p:cNvPicPr>
            <p:nvPr/>
          </p:nvPicPr>
          <p:blipFill>
            <a:blip r:embed="rId5" cstate="print"/>
            <a:srcRect/>
            <a:stretch>
              <a:fillRect/>
            </a:stretch>
          </p:blipFill>
          <p:spPr bwMode="auto">
            <a:xfrm>
              <a:off x="5791200" y="609600"/>
              <a:ext cx="609600" cy="609600"/>
            </a:xfrm>
            <a:prstGeom prst="rect">
              <a:avLst/>
            </a:prstGeom>
            <a:noFill/>
            <a:ln w="9525">
              <a:noFill/>
              <a:miter lim="800000"/>
              <a:headEnd/>
              <a:tailEnd/>
            </a:ln>
          </p:spPr>
        </p:pic>
        <p:pic>
          <p:nvPicPr>
            <p:cNvPr id="4109" name="Picture 6" descr="UNlogo (SSATP blue_new"/>
            <p:cNvPicPr>
              <a:picLocks noChangeAspect="1" noChangeArrowheads="1"/>
            </p:cNvPicPr>
            <p:nvPr/>
          </p:nvPicPr>
          <p:blipFill>
            <a:blip r:embed="rId6" cstate="print"/>
            <a:srcRect/>
            <a:stretch>
              <a:fillRect/>
            </a:stretch>
          </p:blipFill>
          <p:spPr bwMode="auto">
            <a:xfrm>
              <a:off x="4876800" y="609600"/>
              <a:ext cx="835025" cy="609600"/>
            </a:xfrm>
            <a:prstGeom prst="rect">
              <a:avLst/>
            </a:prstGeom>
            <a:noFill/>
            <a:ln w="9525">
              <a:noFill/>
              <a:miter lim="800000"/>
              <a:headEnd/>
              <a:tailEnd/>
            </a:ln>
          </p:spPr>
        </p:pic>
        <p:pic>
          <p:nvPicPr>
            <p:cNvPr id="4110" name="Picture 5" descr="SSATP"/>
            <p:cNvPicPr>
              <a:picLocks noChangeAspect="1" noChangeArrowheads="1"/>
            </p:cNvPicPr>
            <p:nvPr/>
          </p:nvPicPr>
          <p:blipFill>
            <a:blip r:embed="rId7" cstate="print"/>
            <a:srcRect/>
            <a:stretch>
              <a:fillRect/>
            </a:stretch>
          </p:blipFill>
          <p:spPr bwMode="auto">
            <a:xfrm>
              <a:off x="1143000" y="609600"/>
              <a:ext cx="738188" cy="609600"/>
            </a:xfrm>
            <a:prstGeom prst="rect">
              <a:avLst/>
            </a:prstGeom>
            <a:noFill/>
            <a:ln w="9525">
              <a:noFill/>
              <a:miter lim="800000"/>
              <a:headEnd/>
              <a:tailEnd/>
            </a:ln>
          </p:spPr>
        </p:pic>
        <p:sp>
          <p:nvSpPr>
            <p:cNvPr id="4111" name="Text Box 4"/>
            <p:cNvSpPr txBox="1">
              <a:spLocks noChangeAspect="1" noChangeArrowheads="1"/>
            </p:cNvSpPr>
            <p:nvPr/>
          </p:nvSpPr>
          <p:spPr bwMode="auto">
            <a:xfrm>
              <a:off x="1981200" y="609600"/>
              <a:ext cx="2819400" cy="609600"/>
            </a:xfrm>
            <a:prstGeom prst="rect">
              <a:avLst/>
            </a:prstGeom>
            <a:solidFill>
              <a:srgbClr val="B5CDE7"/>
            </a:solidFill>
            <a:ln w="12700">
              <a:solidFill>
                <a:srgbClr val="21669D"/>
              </a:solidFill>
              <a:miter lim="800000"/>
              <a:headEnd/>
              <a:tailEnd/>
            </a:ln>
          </p:spPr>
          <p:txBody>
            <a:bodyPr tIns="64008"/>
            <a:lstStyle/>
            <a:p>
              <a:pPr algn="ctr"/>
              <a:r>
                <a:rPr lang="fr-FR" sz="1200" b="1" dirty="0" err="1" smtClean="0">
                  <a:solidFill>
                    <a:srgbClr val="0C5EA1"/>
                  </a:solidFill>
                  <a:latin typeface="Sylfaen" pitchFamily="18" charset="0"/>
                  <a:cs typeface="Times New Roman" pitchFamily="18" charset="0"/>
                </a:rPr>
                <a:t>Sub</a:t>
              </a:r>
              <a:r>
                <a:rPr lang="fr-FR" sz="1200" b="1" dirty="0" smtClean="0">
                  <a:solidFill>
                    <a:srgbClr val="0C5EA1"/>
                  </a:solidFill>
                  <a:latin typeface="Sylfaen" pitchFamily="18" charset="0"/>
                  <a:cs typeface="Times New Roman" pitchFamily="18" charset="0"/>
                </a:rPr>
                <a:t>-</a:t>
              </a:r>
              <a:r>
                <a:rPr lang="fr-FR" sz="1200" b="1" dirty="0" err="1" smtClean="0">
                  <a:solidFill>
                    <a:srgbClr val="0C5EA1"/>
                  </a:solidFill>
                  <a:latin typeface="Sylfaen" pitchFamily="18" charset="0"/>
                  <a:cs typeface="Times New Roman" pitchFamily="18" charset="0"/>
                </a:rPr>
                <a:t>Saharan</a:t>
              </a:r>
              <a:r>
                <a:rPr lang="fr-FR" sz="1200" b="1" dirty="0" smtClean="0">
                  <a:solidFill>
                    <a:srgbClr val="0C5EA1"/>
                  </a:solidFill>
                  <a:latin typeface="Sylfaen" pitchFamily="18" charset="0"/>
                  <a:cs typeface="Times New Roman" pitchFamily="18" charset="0"/>
                </a:rPr>
                <a:t> </a:t>
              </a:r>
              <a:r>
                <a:rPr lang="fr-FR" sz="1200" b="1" dirty="0" err="1" smtClean="0">
                  <a:solidFill>
                    <a:srgbClr val="0C5EA1"/>
                  </a:solidFill>
                  <a:latin typeface="Sylfaen" pitchFamily="18" charset="0"/>
                  <a:cs typeface="Times New Roman" pitchFamily="18" charset="0"/>
                </a:rPr>
                <a:t>Africa</a:t>
              </a:r>
              <a:r>
                <a:rPr lang="fr-FR" sz="1200" b="1" dirty="0" smtClean="0">
                  <a:solidFill>
                    <a:srgbClr val="0C5EA1"/>
                  </a:solidFill>
                  <a:latin typeface="Sylfaen" pitchFamily="18" charset="0"/>
                  <a:cs typeface="Times New Roman" pitchFamily="18" charset="0"/>
                </a:rPr>
                <a:t>                           Transport Policy Program</a:t>
              </a:r>
              <a:endParaRPr lang="fr-FR" sz="1200" dirty="0"/>
            </a:p>
          </p:txBody>
        </p:sp>
      </p:grpSp>
      <p:sp>
        <p:nvSpPr>
          <p:cNvPr id="4112"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dirty="0">
              <a:latin typeface="Tahoma" pitchFamily="34" charset="0"/>
            </a:endParaRPr>
          </a:p>
        </p:txBody>
      </p:sp>
      <p:sp>
        <p:nvSpPr>
          <p:cNvPr id="4113" name="Rectangle 13"/>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pPr>
              <a:tabLst>
                <a:tab pos="2743200" algn="ctr"/>
                <a:tab pos="5486400" algn="r"/>
              </a:tabLst>
            </a:pPr>
            <a:endParaRPr lang="fr-FR" dirty="0"/>
          </a:p>
        </p:txBody>
      </p:sp>
      <p:sp>
        <p:nvSpPr>
          <p:cNvPr id="18" name="Footer Placeholder 17"/>
          <p:cNvSpPr>
            <a:spLocks noGrp="1"/>
          </p:cNvSpPr>
          <p:nvPr>
            <p:ph type="ftr" sz="quarter" idx="11"/>
          </p:nvPr>
        </p:nvSpPr>
        <p:spPr>
          <a:xfrm>
            <a:off x="2514600" y="5181600"/>
            <a:ext cx="4267200" cy="1143000"/>
          </a:xfrm>
        </p:spPr>
        <p:txBody>
          <a:bodyPr/>
          <a:lstStyle/>
          <a:p>
            <a:pPr>
              <a:defRPr/>
            </a:pPr>
            <a:r>
              <a:rPr lang="en-US" sz="1400" b="1" dirty="0" smtClean="0">
                <a:solidFill>
                  <a:schemeClr val="tx2">
                    <a:lumMod val="50000"/>
                  </a:schemeClr>
                </a:solidFill>
                <a:latin typeface="Tahoma" pitchFamily="34" charset="0"/>
                <a:cs typeface="Tahoma" pitchFamily="34" charset="0"/>
              </a:rPr>
              <a:t>Jean – Bertin OUEDRAOGO</a:t>
            </a:r>
          </a:p>
          <a:p>
            <a:pPr eaLnBrk="1" hangingPunct="1">
              <a:lnSpc>
                <a:spcPct val="80000"/>
              </a:lnSpc>
            </a:pPr>
            <a:r>
              <a:rPr lang="en-US" sz="1400" b="1" dirty="0" smtClean="0">
                <a:solidFill>
                  <a:schemeClr val="tx2">
                    <a:lumMod val="50000"/>
                  </a:schemeClr>
                </a:solidFill>
                <a:latin typeface="Tahoma" pitchFamily="34" charset="0"/>
                <a:cs typeface="Tahoma" pitchFamily="34" charset="0"/>
              </a:rPr>
              <a:t>PST-2 Coordinator</a:t>
            </a:r>
          </a:p>
          <a:p>
            <a:pPr eaLnBrk="1" hangingPunct="1">
              <a:lnSpc>
                <a:spcPct val="80000"/>
              </a:lnSpc>
            </a:pPr>
            <a:r>
              <a:rPr lang="en-US" sz="1400" b="1" dirty="0" smtClean="0">
                <a:solidFill>
                  <a:schemeClr val="tx2">
                    <a:lumMod val="50000"/>
                  </a:schemeClr>
                </a:solidFill>
                <a:latin typeface="Tahoma" pitchFamily="34" charset="0"/>
                <a:cs typeface="Tahoma" pitchFamily="34" charset="0"/>
              </a:rPr>
              <a:t>SSATP National Coordinator</a:t>
            </a:r>
            <a:endParaRPr lang="en-US" sz="1400" b="1" dirty="0">
              <a:solidFill>
                <a:schemeClr val="tx2">
                  <a:lumMod val="50000"/>
                </a:schemeClr>
              </a:solidFill>
              <a:latin typeface="Tahoma" pitchFamily="34" charset="0"/>
              <a:cs typeface="Tahoma" pitchFamily="34" charset="0"/>
            </a:endParaRPr>
          </a:p>
        </p:txBody>
      </p:sp>
      <p:pic>
        <p:nvPicPr>
          <p:cNvPr id="1026" name="Image 3"/>
          <p:cNvPicPr>
            <a:picLocks noChangeAspect="1" noChangeArrowheads="1"/>
          </p:cNvPicPr>
          <p:nvPr/>
        </p:nvPicPr>
        <p:blipFill>
          <a:blip r:embed="rId8" cstate="print"/>
          <a:srcRect/>
          <a:stretch>
            <a:fillRect/>
          </a:stretch>
        </p:blipFill>
        <p:spPr bwMode="auto">
          <a:xfrm>
            <a:off x="4191000" y="6096000"/>
            <a:ext cx="838200" cy="52193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10</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defRPr/>
            </a:pPr>
            <a:r>
              <a:rPr lang="en-US" sz="2800" b="1" dirty="0" smtClean="0">
                <a:latin typeface="Calibri" pitchFamily="34" charset="0"/>
                <a:cs typeface="Tahoma" pitchFamily="34" charset="0"/>
              </a:rPr>
              <a:t>3. METHODOLOGICAL APPROACH AND IMPLEMENTATION PROCESS</a:t>
            </a:r>
          </a:p>
        </p:txBody>
      </p:sp>
      <p:graphicFrame>
        <p:nvGraphicFramePr>
          <p:cNvPr id="11" name="Diagramme 10"/>
          <p:cNvGraphicFramePr/>
          <p:nvPr/>
        </p:nvGraphicFramePr>
        <p:xfrm>
          <a:off x="533400" y="1905000"/>
          <a:ext cx="8153400" cy="4495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ZoneTexte 7"/>
          <p:cNvSpPr txBox="1">
            <a:spLocks noChangeArrowheads="1"/>
          </p:cNvSpPr>
          <p:nvPr/>
        </p:nvSpPr>
        <p:spPr bwMode="auto">
          <a:xfrm>
            <a:off x="457200" y="1219200"/>
            <a:ext cx="8382000" cy="46166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lvl="0" algn="just"/>
            <a:r>
              <a:rPr lang="en-US" sz="2400" b="1" dirty="0" smtClean="0"/>
              <a:t>STAGE 3: CONDUCT OF STUDY AND VALIDATION PROCESS</a:t>
            </a:r>
            <a:endParaRPr lang="en-US" sz="2400" b="1" dirty="0">
              <a:solidFill>
                <a:schemeClr val="tx1"/>
              </a:solidFill>
              <a:effectLst>
                <a:outerShdw blurRad="60007" dir="2000400" sy="-30000" kx="-800400" algn="bl" rotWithShape="0">
                  <a:prstClr val="black">
                    <a:alpha val="20000"/>
                  </a:prstClr>
                </a:outerShdw>
              </a:effectLst>
            </a:endParaRPr>
          </a:p>
        </p:txBody>
      </p:sp>
      <p:sp>
        <p:nvSpPr>
          <p:cNvPr id="9" name="Rectangle 8"/>
          <p:cNvSpPr/>
          <p:nvPr/>
        </p:nvSpPr>
        <p:spPr>
          <a:xfrm>
            <a:off x="2514600" y="609600"/>
            <a:ext cx="4648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3.2-Implementation process</a:t>
            </a:r>
            <a:endParaRPr lang="en-US"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11</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n-US" sz="2800" b="1" dirty="0" smtClean="0">
                <a:latin typeface="Calibri" pitchFamily="34" charset="0"/>
                <a:cs typeface="Tahoma" pitchFamily="34" charset="0"/>
              </a:rPr>
              <a:t>3. METHODOLOGICAL APPROACH AND    IMPLEMENTATION PROCESS</a:t>
            </a:r>
          </a:p>
        </p:txBody>
      </p:sp>
      <p:sp>
        <p:nvSpPr>
          <p:cNvPr id="7" name="ZoneTexte 7"/>
          <p:cNvSpPr txBox="1">
            <a:spLocks noChangeArrowheads="1"/>
          </p:cNvSpPr>
          <p:nvPr/>
        </p:nvSpPr>
        <p:spPr bwMode="auto">
          <a:xfrm>
            <a:off x="457200" y="1066800"/>
            <a:ext cx="8382000" cy="46166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lvl="0" algn="just"/>
            <a:r>
              <a:rPr lang="en-US" sz="2400" b="1" dirty="0" smtClean="0"/>
              <a:t>VALIDATION PROCESS: 3 levels of validation</a:t>
            </a:r>
            <a:endParaRPr lang="en-US" sz="2400" b="1" dirty="0">
              <a:solidFill>
                <a:schemeClr val="tx1"/>
              </a:solidFill>
              <a:effectLst>
                <a:outerShdw blurRad="60007" dir="2000400" sy="-30000" kx="-800400" algn="bl" rotWithShape="0">
                  <a:prstClr val="black">
                    <a:alpha val="20000"/>
                  </a:prstClr>
                </a:outerShdw>
              </a:effectLst>
            </a:endParaRPr>
          </a:p>
        </p:txBody>
      </p:sp>
      <p:graphicFrame>
        <p:nvGraphicFramePr>
          <p:cNvPr id="9" name="Diagramme 8"/>
          <p:cNvGraphicFramePr/>
          <p:nvPr/>
        </p:nvGraphicFramePr>
        <p:xfrm>
          <a:off x="838200" y="1600200"/>
          <a:ext cx="7543800" cy="4724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Carré corné 11"/>
          <p:cNvSpPr/>
          <p:nvPr/>
        </p:nvSpPr>
        <p:spPr>
          <a:xfrm>
            <a:off x="6477000" y="4114800"/>
            <a:ext cx="2514600" cy="2209800"/>
          </a:xfrm>
          <a:prstGeom prst="foldedCorner">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r>
              <a:rPr lang="en-US" dirty="0" smtClean="0"/>
              <a:t>The CTS and the CP have been established by the Government by means of joint orders of the two ministers responsible for the transport sector (MID  and MT)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12</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n-US" sz="2800" b="1" dirty="0" smtClean="0">
                <a:latin typeface="Calibri" pitchFamily="34" charset="0"/>
                <a:cs typeface="Tahoma" pitchFamily="34" charset="0"/>
              </a:rPr>
              <a:t>3. METHODOLOGICAL APPROACH AND   IMPLEMENTATION PROCESS</a:t>
            </a:r>
          </a:p>
        </p:txBody>
      </p:sp>
      <p:graphicFrame>
        <p:nvGraphicFramePr>
          <p:cNvPr id="10" name="Diagramme 9"/>
          <p:cNvGraphicFramePr/>
          <p:nvPr/>
        </p:nvGraphicFramePr>
        <p:xfrm>
          <a:off x="457200" y="1676400"/>
          <a:ext cx="8382000" cy="4953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ZoneTexte 7"/>
          <p:cNvSpPr txBox="1">
            <a:spLocks noChangeArrowheads="1"/>
          </p:cNvSpPr>
          <p:nvPr/>
        </p:nvSpPr>
        <p:spPr bwMode="auto">
          <a:xfrm>
            <a:off x="457200" y="990600"/>
            <a:ext cx="8382000" cy="46166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r>
              <a:rPr lang="en-US" sz="2400" b="1" dirty="0" smtClean="0"/>
              <a:t>Functions and Composition of the validation mechanisms</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13</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800" b="1" dirty="0" smtClean="0">
                <a:latin typeface="+mj-lt"/>
              </a:rPr>
              <a:t>4. FORMULATION OF THE NEW STRATEGY AND        DONOR ROUNDTABLE</a:t>
            </a:r>
            <a:endParaRPr lang="en-US" sz="2800" b="1" dirty="0">
              <a:effectLst>
                <a:outerShdw blurRad="60007" dir="2000400" sy="-30000" kx="-800400" algn="bl" rotWithShape="0">
                  <a:prstClr val="black">
                    <a:alpha val="20000"/>
                  </a:prstClr>
                </a:outerShdw>
              </a:effectLst>
              <a:latin typeface="+mj-lt"/>
            </a:endParaRPr>
          </a:p>
        </p:txBody>
      </p:sp>
      <p:sp>
        <p:nvSpPr>
          <p:cNvPr id="11" name="ZoneTexte 7"/>
          <p:cNvSpPr txBox="1">
            <a:spLocks noChangeArrowheads="1"/>
          </p:cNvSpPr>
          <p:nvPr/>
        </p:nvSpPr>
        <p:spPr bwMode="auto">
          <a:xfrm>
            <a:off x="457200" y="5486400"/>
            <a:ext cx="8382000"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pPr algn="just"/>
            <a:r>
              <a:rPr lang="fr-FR" b="1" dirty="0" err="1" smtClean="0"/>
              <a:t>Donor</a:t>
            </a:r>
            <a:r>
              <a:rPr lang="fr-FR" b="1" dirty="0" smtClean="0"/>
              <a:t> roundtable: </a:t>
            </a:r>
            <a:r>
              <a:rPr lang="fr-FR" b="1" dirty="0" err="1" smtClean="0"/>
              <a:t>mid-December</a:t>
            </a:r>
            <a:r>
              <a:rPr lang="fr-FR" b="1" smtClean="0"/>
              <a:t> 2010</a:t>
            </a:r>
            <a:endParaRPr lang="fr-FR" b="1" dirty="0"/>
          </a:p>
        </p:txBody>
      </p:sp>
      <p:graphicFrame>
        <p:nvGraphicFramePr>
          <p:cNvPr id="9" name="Diagramme 8"/>
          <p:cNvGraphicFramePr/>
          <p:nvPr/>
        </p:nvGraphicFramePr>
        <p:xfrm>
          <a:off x="381000" y="1524000"/>
          <a:ext cx="8305800" cy="3505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ZoneTexte 7"/>
          <p:cNvSpPr txBox="1">
            <a:spLocks noChangeArrowheads="1"/>
          </p:cNvSpPr>
          <p:nvPr/>
        </p:nvSpPr>
        <p:spPr bwMode="auto">
          <a:xfrm>
            <a:off x="457200" y="990600"/>
            <a:ext cx="8382000" cy="461665"/>
          </a:xfrm>
          <a:prstGeom prst="rect">
            <a:avLst/>
          </a:prstGeom>
          <a:solidFill>
            <a:schemeClr val="accent2"/>
          </a:solidFill>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r>
              <a:rPr lang="en-US" sz="2400" b="1" dirty="0" smtClean="0"/>
              <a:t>Status report on process</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2"/>
          <p:cNvPicPr>
            <a:picLocks noChangeAspect="1" noChangeArrowheads="1"/>
          </p:cNvPicPr>
          <p:nvPr/>
        </p:nvPicPr>
        <p:blipFill>
          <a:blip r:embed="rId3" cstate="print">
            <a:lum bright="70000" contrast="-70000"/>
          </a:blip>
          <a:srcRect/>
          <a:stretch>
            <a:fillRect/>
          </a:stretch>
        </p:blipFill>
        <p:spPr bwMode="auto">
          <a:xfrm>
            <a:off x="0" y="-152400"/>
            <a:ext cx="9144000" cy="6877050"/>
          </a:xfrm>
          <a:prstGeom prst="rect">
            <a:avLst/>
          </a:prstGeom>
          <a:noFill/>
          <a:ln w="9525">
            <a:noFill/>
            <a:miter lim="800000"/>
            <a:headEnd/>
            <a:tailEnd/>
          </a:ln>
        </p:spPr>
      </p:pic>
      <p:pic>
        <p:nvPicPr>
          <p:cNvPr id="2050" name="Picture 2" descr="D:\Bilan-pst-2-2010\Salon de la route\Nouveau dossier\_DSC0006.jpg"/>
          <p:cNvPicPr>
            <a:picLocks noChangeAspect="1" noChangeArrowheads="1"/>
          </p:cNvPicPr>
          <p:nvPr/>
        </p:nvPicPr>
        <p:blipFill>
          <a:blip r:embed="rId4" cstate="print"/>
          <a:srcRect/>
          <a:stretch>
            <a:fillRect/>
          </a:stretch>
        </p:blipFill>
        <p:spPr bwMode="auto">
          <a:xfrm>
            <a:off x="0" y="392906"/>
            <a:ext cx="9144000" cy="6072188"/>
          </a:xfrm>
          <a:prstGeom prst="rect">
            <a:avLst/>
          </a:prstGeom>
          <a:noFill/>
        </p:spPr>
      </p:pic>
      <p:sp>
        <p:nvSpPr>
          <p:cNvPr id="4" name="Slide Number Placeholder 3"/>
          <p:cNvSpPr>
            <a:spLocks noGrp="1"/>
          </p:cNvSpPr>
          <p:nvPr>
            <p:ph type="sldNum" sz="quarter" idx="12"/>
          </p:nvPr>
        </p:nvSpPr>
        <p:spPr/>
        <p:txBody>
          <a:bodyPr/>
          <a:lstStyle/>
          <a:p>
            <a:pPr>
              <a:defRPr/>
            </a:pPr>
            <a:fld id="{1D83F14D-D1D9-4F8E-AA6A-CD8103878F70}" type="slidenum">
              <a:rPr lang="en-US">
                <a:latin typeface="Arial Narrow" pitchFamily="34" charset="0"/>
              </a:rPr>
              <a:pPr>
                <a:defRPr/>
              </a:pPr>
              <a:t>14</a:t>
            </a:fld>
            <a:endParaRPr lang="en-US" dirty="0">
              <a:latin typeface="Arial Narrow" pitchFamily="34" charset="0"/>
            </a:endParaRPr>
          </a:p>
        </p:txBody>
      </p:sp>
      <p:grpSp>
        <p:nvGrpSpPr>
          <p:cNvPr id="21508" name="Group 13"/>
          <p:cNvGrpSpPr>
            <a:grpSpLocks/>
          </p:cNvGrpSpPr>
          <p:nvPr/>
        </p:nvGrpSpPr>
        <p:grpSpPr bwMode="auto">
          <a:xfrm>
            <a:off x="0" y="-76200"/>
            <a:ext cx="2057400" cy="457200"/>
            <a:chOff x="3780" y="1785"/>
            <a:chExt cx="4440" cy="1032"/>
          </a:xfrm>
        </p:grpSpPr>
        <p:pic>
          <p:nvPicPr>
            <p:cNvPr id="21510" name="Picture 14" descr="EuropeFlag (SSATP new blue) copy"/>
            <p:cNvPicPr>
              <a:picLocks noChangeAspect="1" noChangeArrowheads="1"/>
            </p:cNvPicPr>
            <p:nvPr/>
          </p:nvPicPr>
          <p:blipFill>
            <a:blip r:embed="rId5" cstate="print"/>
            <a:srcRect/>
            <a:stretch>
              <a:fillRect/>
            </a:stretch>
          </p:blipFill>
          <p:spPr bwMode="auto">
            <a:xfrm>
              <a:off x="3780" y="1800"/>
              <a:ext cx="1541" cy="1017"/>
            </a:xfrm>
            <a:prstGeom prst="rect">
              <a:avLst/>
            </a:prstGeom>
            <a:noFill/>
            <a:ln w="9525">
              <a:noFill/>
              <a:miter lim="800000"/>
              <a:headEnd/>
              <a:tailEnd/>
            </a:ln>
          </p:spPr>
        </p:pic>
        <p:pic>
          <p:nvPicPr>
            <p:cNvPr id="21511" name="Picture 15" descr="wblogo (SSATP new blue)"/>
            <p:cNvPicPr>
              <a:picLocks noChangeAspect="1" noChangeArrowheads="1"/>
            </p:cNvPicPr>
            <p:nvPr/>
          </p:nvPicPr>
          <p:blipFill>
            <a:blip r:embed="rId6" cstate="print"/>
            <a:srcRect/>
            <a:stretch>
              <a:fillRect/>
            </a:stretch>
          </p:blipFill>
          <p:spPr bwMode="auto">
            <a:xfrm>
              <a:off x="5490" y="1785"/>
              <a:ext cx="1022" cy="1022"/>
            </a:xfrm>
            <a:prstGeom prst="rect">
              <a:avLst/>
            </a:prstGeom>
            <a:noFill/>
            <a:ln w="9525">
              <a:noFill/>
              <a:miter lim="800000"/>
              <a:headEnd/>
              <a:tailEnd/>
            </a:ln>
          </p:spPr>
        </p:pic>
        <p:pic>
          <p:nvPicPr>
            <p:cNvPr id="21512" name="Picture 16" descr="UNlogo (SSATP blue_new"/>
            <p:cNvPicPr>
              <a:picLocks noChangeAspect="1" noChangeArrowheads="1"/>
            </p:cNvPicPr>
            <p:nvPr/>
          </p:nvPicPr>
          <p:blipFill>
            <a:blip r:embed="rId7" cstate="print"/>
            <a:srcRect/>
            <a:stretch>
              <a:fillRect/>
            </a:stretch>
          </p:blipFill>
          <p:spPr bwMode="auto">
            <a:xfrm>
              <a:off x="6690" y="1785"/>
              <a:ext cx="1530" cy="1020"/>
            </a:xfrm>
            <a:prstGeom prst="rect">
              <a:avLst/>
            </a:prstGeom>
            <a:noFill/>
            <a:ln w="9525">
              <a:noFill/>
              <a:miter lim="800000"/>
              <a:headEnd/>
              <a:tailEnd/>
            </a:ln>
          </p:spPr>
        </p:pic>
      </p:grpSp>
      <p:sp>
        <p:nvSpPr>
          <p:cNvPr id="11" name="ZoneTexte 7"/>
          <p:cNvSpPr txBox="1">
            <a:spLocks noChangeArrowheads="1"/>
          </p:cNvSpPr>
          <p:nvPr/>
        </p:nvSpPr>
        <p:spPr bwMode="auto">
          <a:xfrm>
            <a:off x="0" y="6143644"/>
            <a:ext cx="9144000" cy="646331"/>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endParaRPr lang="en-US" sz="800" b="1" dirty="0" smtClean="0">
              <a:solidFill>
                <a:srgbClr val="3333CC"/>
              </a:solidFill>
              <a:effectLst>
                <a:outerShdw blurRad="60007" dir="2000400" sy="-30000" kx="-800400" algn="bl" rotWithShape="0">
                  <a:prstClr val="black">
                    <a:alpha val="20000"/>
                  </a:prstClr>
                </a:outerShdw>
              </a:effectLst>
            </a:endParaRPr>
          </a:p>
          <a:p>
            <a:pPr algn="ctr"/>
            <a:r>
              <a:rPr lang="en-US" sz="2800" b="1" dirty="0" smtClean="0">
                <a:solidFill>
                  <a:schemeClr val="bg1"/>
                </a:solidFill>
                <a:effectLst>
                  <a:outerShdw blurRad="60007" dir="2000400" sy="-30000" kx="-800400" algn="bl" rotWithShape="0">
                    <a:prstClr val="black">
                      <a:alpha val="20000"/>
                    </a:prstClr>
                  </a:outerShdw>
                </a:effectLst>
              </a:rPr>
              <a:t>Thank you for your kind attention</a:t>
            </a:r>
            <a:endParaRPr lang="en-US" sz="2800" b="1" dirty="0">
              <a:solidFill>
                <a:schemeClr val="bg1"/>
              </a:solidFill>
              <a:effectLst>
                <a:outerShdw blurRad="60007" dir="2000400" sy="-30000" kx="-800400" algn="bl" rotWithShape="0">
                  <a:prstClr val="black">
                    <a:alpha val="20000"/>
                  </a:prstClr>
                </a:outerShdw>
              </a:effectLst>
            </a:endParaRPr>
          </a:p>
        </p:txBody>
      </p:sp>
      <p:pic>
        <p:nvPicPr>
          <p:cNvPr id="12" name="Image 3"/>
          <p:cNvPicPr>
            <a:picLocks noChangeAspect="1" noChangeArrowheads="1"/>
          </p:cNvPicPr>
          <p:nvPr/>
        </p:nvPicPr>
        <p:blipFill>
          <a:blip r:embed="rId8" cstate="print"/>
          <a:srcRect/>
          <a:stretch>
            <a:fillRect/>
          </a:stretch>
        </p:blipFill>
        <p:spPr bwMode="auto">
          <a:xfrm>
            <a:off x="8458200" y="0"/>
            <a:ext cx="685800" cy="4270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2</a:t>
            </a:fld>
            <a:endParaRPr lang="en-US" dirty="0"/>
          </a:p>
        </p:txBody>
      </p:sp>
      <p:graphicFrame>
        <p:nvGraphicFramePr>
          <p:cNvPr id="13" name="Diagramme 12"/>
          <p:cNvGraphicFramePr/>
          <p:nvPr/>
        </p:nvGraphicFramePr>
        <p:xfrm>
          <a:off x="381000" y="457200"/>
          <a:ext cx="8229600" cy="5715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3</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strike="noStrike" kern="1200" cap="none" spc="0" normalizeH="0" baseline="0" dirty="0" smtClean="0">
                <a:ln>
                  <a:noFill/>
                </a:ln>
                <a:solidFill>
                  <a:schemeClr val="tx1"/>
                </a:solidFill>
                <a:effectLst/>
                <a:uLnTx/>
                <a:uFillTx/>
                <a:latin typeface="Calibri" pitchFamily="34" charset="0"/>
                <a:ea typeface="+mj-ea"/>
                <a:cs typeface="Tahoma" pitchFamily="34" charset="0"/>
              </a:rPr>
              <a:t>1. SOME</a:t>
            </a:r>
            <a:r>
              <a:rPr kumimoji="0" lang="en-US" sz="3200" b="1" i="0" strike="noStrike" kern="1200" cap="none" spc="0" normalizeH="0" dirty="0" smtClean="0">
                <a:ln>
                  <a:noFill/>
                </a:ln>
                <a:solidFill>
                  <a:schemeClr val="tx1"/>
                </a:solidFill>
                <a:effectLst/>
                <a:uLnTx/>
                <a:uFillTx/>
                <a:latin typeface="Calibri" pitchFamily="34" charset="0"/>
                <a:ea typeface="+mj-ea"/>
                <a:cs typeface="Tahoma" pitchFamily="34" charset="0"/>
              </a:rPr>
              <a:t> HISTORICAL BENCHMARKS</a:t>
            </a:r>
            <a:endParaRPr kumimoji="0" lang="en-US" sz="3200" b="1" i="0" strike="noStrike" kern="1200" cap="none" spc="0" normalizeH="0" baseline="0" dirty="0" smtClean="0">
              <a:ln>
                <a:noFill/>
              </a:ln>
              <a:solidFill>
                <a:schemeClr val="tx1"/>
              </a:solidFill>
              <a:effectLst/>
              <a:uLnTx/>
              <a:uFillTx/>
              <a:latin typeface="Calibri" pitchFamily="34" charset="0"/>
              <a:ea typeface="+mj-ea"/>
              <a:cs typeface="Tahoma" pitchFamily="34" charset="0"/>
            </a:endParaRPr>
          </a:p>
        </p:txBody>
      </p:sp>
      <p:graphicFrame>
        <p:nvGraphicFramePr>
          <p:cNvPr id="9" name="Diagramme 8"/>
          <p:cNvGraphicFramePr/>
          <p:nvPr/>
        </p:nvGraphicFramePr>
        <p:xfrm>
          <a:off x="457200" y="990600"/>
          <a:ext cx="8458200" cy="5791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4</a:t>
            </a:fld>
            <a:endParaRPr lang="en-US" dirty="0"/>
          </a:p>
        </p:txBody>
      </p:sp>
      <p:cxnSp>
        <p:nvCxnSpPr>
          <p:cNvPr id="5" name="Connecteur droit 4"/>
          <p:cNvCxnSpPr/>
          <p:nvPr/>
        </p:nvCxnSpPr>
        <p:spPr>
          <a:xfrm>
            <a:off x="381000" y="10668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kumimoji="0" lang="en-US" sz="2800" b="1" i="0" strike="noStrike" kern="1200" cap="none" spc="0" normalizeH="0" baseline="0" dirty="0" smtClean="0">
                <a:ln>
                  <a:noFill/>
                </a:ln>
                <a:solidFill>
                  <a:schemeClr val="tx1"/>
                </a:solidFill>
                <a:effectLst/>
                <a:uLnTx/>
                <a:uFillTx/>
                <a:latin typeface="Calibri" pitchFamily="34" charset="0"/>
                <a:ea typeface="+mj-ea"/>
                <a:cs typeface="Tahoma" pitchFamily="34" charset="0"/>
              </a:rPr>
              <a:t>2.</a:t>
            </a:r>
            <a:r>
              <a:rPr kumimoji="0" lang="en-US" sz="2800" b="1" i="0" strike="noStrike" kern="1200" cap="none" spc="0" normalizeH="0" dirty="0" smtClean="0">
                <a:ln>
                  <a:noFill/>
                </a:ln>
                <a:solidFill>
                  <a:schemeClr val="tx1"/>
                </a:solidFill>
                <a:effectLst/>
                <a:uLnTx/>
                <a:uFillTx/>
                <a:latin typeface="Calibri" pitchFamily="34" charset="0"/>
                <a:ea typeface="+mj-ea"/>
                <a:cs typeface="Tahoma" pitchFamily="34" charset="0"/>
              </a:rPr>
              <a:t> OBJECTIVES SOUGHT BY UPDATING THE        TRANSPORT STRATEGY</a:t>
            </a:r>
            <a:endParaRPr kumimoji="0" lang="en-US" sz="2800" b="1" i="0" strike="noStrike" kern="1200" cap="none" spc="0" normalizeH="0" baseline="0" dirty="0" smtClean="0">
              <a:ln>
                <a:noFill/>
              </a:ln>
              <a:solidFill>
                <a:schemeClr val="tx1"/>
              </a:solidFill>
              <a:effectLst/>
              <a:uLnTx/>
              <a:uFillTx/>
              <a:latin typeface="Calibri" pitchFamily="34" charset="0"/>
              <a:ea typeface="+mj-ea"/>
              <a:cs typeface="Tahoma" pitchFamily="34" charset="0"/>
            </a:endParaRPr>
          </a:p>
        </p:txBody>
      </p:sp>
      <p:graphicFrame>
        <p:nvGraphicFramePr>
          <p:cNvPr id="7" name="Diagramme 6"/>
          <p:cNvGraphicFramePr/>
          <p:nvPr/>
        </p:nvGraphicFramePr>
        <p:xfrm>
          <a:off x="228600" y="1524000"/>
          <a:ext cx="8686800" cy="50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p:cNvSpPr/>
          <p:nvPr/>
        </p:nvSpPr>
        <p:spPr>
          <a:xfrm>
            <a:off x="3124200" y="990600"/>
            <a:ext cx="32766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smtClean="0"/>
              <a:t>2.1-Overall objectives</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5</a:t>
            </a:fld>
            <a:endParaRPr lang="en-US" dirty="0"/>
          </a:p>
        </p:txBody>
      </p:sp>
      <p:cxnSp>
        <p:nvCxnSpPr>
          <p:cNvPr id="5" name="Connecteur droit 4"/>
          <p:cNvCxnSpPr/>
          <p:nvPr/>
        </p:nvCxnSpPr>
        <p:spPr>
          <a:xfrm>
            <a:off x="381000" y="10668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defRPr/>
            </a:pPr>
            <a:r>
              <a:rPr kumimoji="0" lang="en-US" sz="2800" b="1" i="0" strike="noStrike" kern="1200" cap="none" spc="0" normalizeH="0" baseline="0" noProof="0" dirty="0" smtClean="0">
                <a:ln>
                  <a:noFill/>
                </a:ln>
                <a:solidFill>
                  <a:schemeClr val="tx1"/>
                </a:solidFill>
                <a:effectLst/>
                <a:uLnTx/>
                <a:uFillTx/>
                <a:latin typeface="Calibri" pitchFamily="34" charset="0"/>
                <a:ea typeface="+mj-ea"/>
                <a:cs typeface="Tahoma" pitchFamily="34" charset="0"/>
              </a:rPr>
              <a:t>2.</a:t>
            </a:r>
            <a:r>
              <a:rPr kumimoji="0" lang="en-US" sz="2800" b="1" i="0" strike="noStrike" kern="1200" cap="none" spc="0" normalizeH="0" noProof="0" dirty="0" smtClean="0">
                <a:ln>
                  <a:noFill/>
                </a:ln>
                <a:solidFill>
                  <a:schemeClr val="tx1"/>
                </a:solidFill>
                <a:effectLst/>
                <a:uLnTx/>
                <a:uFillTx/>
                <a:latin typeface="Calibri" pitchFamily="34" charset="0"/>
                <a:ea typeface="+mj-ea"/>
                <a:cs typeface="Tahoma" pitchFamily="34" charset="0"/>
              </a:rPr>
              <a:t> </a:t>
            </a:r>
            <a:r>
              <a:rPr lang="en-US" sz="2800" b="1" dirty="0" smtClean="0">
                <a:latin typeface="Calibri" pitchFamily="34" charset="0"/>
                <a:cs typeface="Tahoma" pitchFamily="34" charset="0"/>
              </a:rPr>
              <a:t>OBJECTIVES SOUGHT BY UPDATING THE        TRANSPORT STRATEGY</a:t>
            </a:r>
            <a:endParaRPr kumimoji="0" lang="en-US" sz="2800" b="1" i="0" strike="noStrike" kern="1200" cap="none" spc="0" normalizeH="0" baseline="0" noProof="0" dirty="0" smtClean="0">
              <a:ln>
                <a:noFill/>
              </a:ln>
              <a:solidFill>
                <a:schemeClr val="tx1"/>
              </a:solidFill>
              <a:effectLst/>
              <a:uLnTx/>
              <a:uFillTx/>
              <a:latin typeface="Calibri" pitchFamily="34" charset="0"/>
              <a:ea typeface="+mj-ea"/>
              <a:cs typeface="Tahoma" pitchFamily="34" charset="0"/>
            </a:endParaRPr>
          </a:p>
        </p:txBody>
      </p:sp>
      <p:graphicFrame>
        <p:nvGraphicFramePr>
          <p:cNvPr id="7" name="Diagramme 6"/>
          <p:cNvGraphicFramePr/>
          <p:nvPr/>
        </p:nvGraphicFramePr>
        <p:xfrm>
          <a:off x="228600" y="1778000"/>
          <a:ext cx="8686800" cy="50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p:cNvSpPr/>
          <p:nvPr/>
        </p:nvSpPr>
        <p:spPr>
          <a:xfrm>
            <a:off x="2743200" y="1066800"/>
            <a:ext cx="4267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smtClean="0"/>
              <a:t>2.2-Specific objectives</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6</a:t>
            </a:fld>
            <a:endParaRPr lang="en-US" dirty="0"/>
          </a:p>
        </p:txBody>
      </p:sp>
      <p:cxnSp>
        <p:nvCxnSpPr>
          <p:cNvPr id="5" name="Connecteur droit 4"/>
          <p:cNvCxnSpPr/>
          <p:nvPr/>
        </p:nvCxnSpPr>
        <p:spPr>
          <a:xfrm>
            <a:off x="381000" y="10668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kumimoji="0" lang="en-US" sz="2800" b="1" i="0" strike="noStrike" kern="1200" cap="none" spc="0" normalizeH="0" baseline="0" dirty="0" smtClean="0">
                <a:ln>
                  <a:noFill/>
                </a:ln>
                <a:solidFill>
                  <a:schemeClr val="tx1"/>
                </a:solidFill>
                <a:effectLst/>
                <a:uLnTx/>
                <a:uFillTx/>
                <a:latin typeface="Calibri" pitchFamily="34" charset="0"/>
                <a:ea typeface="+mj-ea"/>
                <a:cs typeface="Tahoma" pitchFamily="34" charset="0"/>
              </a:rPr>
              <a:t>3.</a:t>
            </a:r>
            <a:r>
              <a:rPr kumimoji="0" lang="en-US" sz="2800" b="1" i="0" strike="noStrike" kern="1200" cap="none" spc="0" normalizeH="0" dirty="0" smtClean="0">
                <a:ln>
                  <a:noFill/>
                </a:ln>
                <a:solidFill>
                  <a:schemeClr val="tx1"/>
                </a:solidFill>
                <a:effectLst/>
                <a:uLnTx/>
                <a:uFillTx/>
                <a:latin typeface="Calibri" pitchFamily="34" charset="0"/>
                <a:ea typeface="+mj-ea"/>
                <a:cs typeface="Tahoma" pitchFamily="34" charset="0"/>
              </a:rPr>
              <a:t> METHODOLOGICAL APPROACH AND   IMPLEMENTATION PROCESS</a:t>
            </a:r>
            <a:endParaRPr kumimoji="0" lang="en-US" sz="2800" b="1" i="0" strike="noStrike" kern="1200" cap="none" spc="0" normalizeH="0" baseline="0" dirty="0" smtClean="0">
              <a:ln>
                <a:noFill/>
              </a:ln>
              <a:solidFill>
                <a:schemeClr val="tx1"/>
              </a:solidFill>
              <a:effectLst/>
              <a:uLnTx/>
              <a:uFillTx/>
              <a:latin typeface="Calibri" pitchFamily="34" charset="0"/>
              <a:ea typeface="+mj-ea"/>
              <a:cs typeface="Tahoma" pitchFamily="34" charset="0"/>
            </a:endParaRPr>
          </a:p>
        </p:txBody>
      </p:sp>
      <p:graphicFrame>
        <p:nvGraphicFramePr>
          <p:cNvPr id="9" name="Diagramme 8"/>
          <p:cNvGraphicFramePr/>
          <p:nvPr/>
        </p:nvGraphicFramePr>
        <p:xfrm>
          <a:off x="762000" y="1219200"/>
          <a:ext cx="7696200" cy="533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ectangle 9"/>
          <p:cNvSpPr/>
          <p:nvPr/>
        </p:nvSpPr>
        <p:spPr>
          <a:xfrm>
            <a:off x="2743200" y="1066800"/>
            <a:ext cx="4267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3.1-Methodological approach</a:t>
            </a:r>
            <a:endParaRPr lang="en-U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7</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en-US" sz="2800" b="1" dirty="0" smtClean="0">
                <a:latin typeface="Calibri" pitchFamily="34" charset="0"/>
                <a:cs typeface="Tahoma" pitchFamily="34" charset="0"/>
              </a:rPr>
              <a:t>3. METHODOLOGICAL APPROACH AND    IMPLEMENTATION PROCESS</a:t>
            </a:r>
          </a:p>
        </p:txBody>
      </p:sp>
      <p:graphicFrame>
        <p:nvGraphicFramePr>
          <p:cNvPr id="7" name="Diagramme 6"/>
          <p:cNvGraphicFramePr/>
          <p:nvPr/>
        </p:nvGraphicFramePr>
        <p:xfrm>
          <a:off x="304800" y="1295400"/>
          <a:ext cx="8305800"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p:cNvSpPr/>
          <p:nvPr/>
        </p:nvSpPr>
        <p:spPr>
          <a:xfrm>
            <a:off x="2362200" y="1066800"/>
            <a:ext cx="4648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3.2-Implementation process</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8</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defRPr/>
            </a:pPr>
            <a:r>
              <a:rPr lang="en-US" sz="2800" b="1" dirty="0" smtClean="0">
                <a:latin typeface="Calibri" pitchFamily="34" charset="0"/>
                <a:cs typeface="Tahoma" pitchFamily="34" charset="0"/>
              </a:rPr>
              <a:t>3. METHODOLOGICAL APPROACH AND IMPLEMENTATION PROCESS</a:t>
            </a:r>
          </a:p>
        </p:txBody>
      </p:sp>
      <p:graphicFrame>
        <p:nvGraphicFramePr>
          <p:cNvPr id="9" name="Diagramme 8"/>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me 9"/>
          <p:cNvGraphicFramePr/>
          <p:nvPr/>
        </p:nvGraphicFramePr>
        <p:xfrm>
          <a:off x="457200" y="990600"/>
          <a:ext cx="8153400" cy="5410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ZoneTexte 7"/>
          <p:cNvSpPr txBox="1">
            <a:spLocks noChangeArrowheads="1"/>
          </p:cNvSpPr>
          <p:nvPr/>
        </p:nvSpPr>
        <p:spPr bwMode="auto">
          <a:xfrm>
            <a:off x="2438400" y="5410201"/>
            <a:ext cx="5638800" cy="646331"/>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lvl="0" algn="just"/>
            <a:r>
              <a:rPr lang="en-US" b="1" dirty="0" smtClean="0">
                <a:solidFill>
                  <a:schemeClr val="bg1"/>
                </a:solidFill>
              </a:rPr>
              <a:t>Formulation of recommendations and drafting of action plan for submission to the government</a:t>
            </a:r>
            <a:endParaRPr lang="en-US" b="1" dirty="0">
              <a:solidFill>
                <a:schemeClr val="bg1"/>
              </a:solidFill>
              <a:effectLst>
                <a:outerShdw blurRad="60007" dir="2000400" sy="-30000" kx="-800400" algn="bl" rotWithShape="0">
                  <a:prstClr val="black">
                    <a:alpha val="20000"/>
                  </a:prstClr>
                </a:outerShdw>
              </a:effectLst>
            </a:endParaRPr>
          </a:p>
        </p:txBody>
      </p:sp>
      <p:sp>
        <p:nvSpPr>
          <p:cNvPr id="12" name="Rectangle 11"/>
          <p:cNvSpPr/>
          <p:nvPr/>
        </p:nvSpPr>
        <p:spPr>
          <a:xfrm>
            <a:off x="2590800" y="533400"/>
            <a:ext cx="4648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3.2-Implementation process</a:t>
            </a:r>
            <a:endParaRPr lang="en-U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3" cstate="print">
            <a:lum bright="70000" contrast="-70000"/>
          </a:blip>
          <a:srcRect/>
          <a:stretch>
            <a:fillRect/>
          </a:stretch>
        </p:blipFill>
        <p:spPr bwMode="auto">
          <a:xfrm>
            <a:off x="0" y="-19050"/>
            <a:ext cx="9144000" cy="687705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12B7A2C6-5739-412F-A866-1298D4A0A543}" type="slidenum">
              <a:rPr lang="en-US"/>
              <a:pPr>
                <a:defRPr/>
              </a:pPr>
              <a:t>9</a:t>
            </a:fld>
            <a:endParaRPr lang="en-US" dirty="0"/>
          </a:p>
        </p:txBody>
      </p:sp>
      <p:cxnSp>
        <p:nvCxnSpPr>
          <p:cNvPr id="5" name="Connecteur droit 4"/>
          <p:cNvCxnSpPr/>
          <p:nvPr/>
        </p:nvCxnSpPr>
        <p:spPr>
          <a:xfrm>
            <a:off x="457200" y="838200"/>
            <a:ext cx="8534400" cy="0"/>
          </a:xfrm>
          <a:prstGeom prst="line">
            <a:avLst/>
          </a:prstGeom>
          <a:ln>
            <a:solidFill>
              <a:schemeClr val="tx2">
                <a:lumMod val="60000"/>
                <a:lumOff val="40000"/>
              </a:schemeClr>
            </a:solidFill>
          </a:ln>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Rectangle 2"/>
          <p:cNvSpPr txBox="1">
            <a:spLocks noChangeArrowheads="1"/>
          </p:cNvSpPr>
          <p:nvPr/>
        </p:nvSpPr>
        <p:spPr bwMode="auto">
          <a:xfrm>
            <a:off x="381001" y="0"/>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defRPr/>
            </a:pPr>
            <a:r>
              <a:rPr lang="en-US" sz="2800" b="1" dirty="0" smtClean="0">
                <a:latin typeface="Calibri" pitchFamily="34" charset="0"/>
                <a:cs typeface="Tahoma" pitchFamily="34" charset="0"/>
              </a:rPr>
              <a:t>3. METHODOLOGICAL APPROACH AND IMPLEMENTATION PROCESS</a:t>
            </a:r>
          </a:p>
        </p:txBody>
      </p:sp>
      <p:graphicFrame>
        <p:nvGraphicFramePr>
          <p:cNvPr id="9" name="Diagramme 8"/>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me 9"/>
          <p:cNvGraphicFramePr/>
          <p:nvPr/>
        </p:nvGraphicFramePr>
        <p:xfrm>
          <a:off x="457200" y="1219200"/>
          <a:ext cx="8153400" cy="60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angle 10"/>
          <p:cNvSpPr/>
          <p:nvPr/>
        </p:nvSpPr>
        <p:spPr>
          <a:xfrm>
            <a:off x="2590800" y="533400"/>
            <a:ext cx="4648200" cy="4572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3.2-Implementation process</a:t>
            </a:r>
            <a:endParaRPr lang="en-US" sz="2400" b="1" dirty="0"/>
          </a:p>
        </p:txBody>
      </p:sp>
      <p:grpSp>
        <p:nvGrpSpPr>
          <p:cNvPr id="12" name="Groupe 11"/>
          <p:cNvGrpSpPr/>
          <p:nvPr/>
        </p:nvGrpSpPr>
        <p:grpSpPr>
          <a:xfrm>
            <a:off x="381000" y="1905000"/>
            <a:ext cx="8153400" cy="4800600"/>
            <a:chOff x="152400" y="-2247900"/>
            <a:chExt cx="8153400" cy="5410200"/>
          </a:xfrm>
        </p:grpSpPr>
        <p:sp>
          <p:nvSpPr>
            <p:cNvPr id="13" name="Rectangle à coins arrondis 12"/>
            <p:cNvSpPr/>
            <p:nvPr/>
          </p:nvSpPr>
          <p:spPr>
            <a:xfrm>
              <a:off x="152400" y="-2247900"/>
              <a:ext cx="8153400" cy="5410200"/>
            </a:xfrm>
            <a:prstGeom prst="roundRect">
              <a:avLst>
                <a:gd name="adj" fmla="val 8500"/>
              </a:avLst>
            </a:prstGeom>
          </p:spPr>
          <p:style>
            <a:lnRef idx="2">
              <a:schemeClr val="lt1">
                <a:hueOff val="0"/>
                <a:satOff val="0"/>
                <a:lumOff val="0"/>
                <a:alphaOff val="0"/>
              </a:schemeClr>
            </a:lnRef>
            <a:fillRef idx="1">
              <a:schemeClr val="accent1">
                <a:shade val="50000"/>
                <a:hueOff val="0"/>
                <a:satOff val="0"/>
                <a:lumOff val="0"/>
                <a:alphaOff val="0"/>
              </a:schemeClr>
            </a:fillRef>
            <a:effectRef idx="0">
              <a:schemeClr val="accent1">
                <a:shade val="50000"/>
                <a:hueOff val="0"/>
                <a:satOff val="0"/>
                <a:lumOff val="0"/>
                <a:alphaOff val="0"/>
              </a:schemeClr>
            </a:effectRef>
            <a:fontRef idx="minor">
              <a:schemeClr val="lt1"/>
            </a:fontRef>
          </p:style>
        </p:sp>
        <p:sp>
          <p:nvSpPr>
            <p:cNvPr id="14" name="Rectangle 13"/>
            <p:cNvSpPr/>
            <p:nvPr/>
          </p:nvSpPr>
          <p:spPr>
            <a:xfrm>
              <a:off x="228600" y="-2095500"/>
              <a:ext cx="7884020" cy="4800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3340047" numCol="1" spcCol="1270" anchor="t" anchorCtr="0">
              <a:noAutofit/>
            </a:bodyPr>
            <a:lstStyle/>
            <a:p>
              <a:pPr lvl="0" algn="l" defTabSz="1066800">
                <a:lnSpc>
                  <a:spcPct val="90000"/>
                </a:lnSpc>
                <a:spcBef>
                  <a:spcPct val="0"/>
                </a:spcBef>
                <a:spcAft>
                  <a:spcPct val="35000"/>
                </a:spcAft>
              </a:pPr>
              <a:endParaRPr lang="en-US" sz="1200" b="1" kern="1200" dirty="0" smtClean="0">
                <a:solidFill>
                  <a:srgbClr val="FF0000"/>
                </a:solidFill>
              </a:endParaRPr>
            </a:p>
            <a:p>
              <a:pPr lvl="0" algn="just" defTabSz="1066800">
                <a:lnSpc>
                  <a:spcPct val="90000"/>
                </a:lnSpc>
                <a:spcBef>
                  <a:spcPct val="0"/>
                </a:spcBef>
                <a:spcAft>
                  <a:spcPct val="35000"/>
                </a:spcAft>
              </a:pPr>
              <a:r>
                <a:rPr lang="en-US" sz="2400" b="1" kern="1200" dirty="0" smtClean="0">
                  <a:solidFill>
                    <a:schemeClr val="bg1"/>
                  </a:solidFill>
                </a:rPr>
                <a:t>*Drafting of TORs on the basis of the conclusions and recommendations of the PTSR;</a:t>
              </a:r>
            </a:p>
            <a:p>
              <a:pPr lvl="0" algn="just" defTabSz="1066800">
                <a:lnSpc>
                  <a:spcPct val="90000"/>
                </a:lnSpc>
                <a:spcBef>
                  <a:spcPct val="0"/>
                </a:spcBef>
                <a:spcAft>
                  <a:spcPct val="35000"/>
                </a:spcAft>
              </a:pPr>
              <a:r>
                <a:rPr lang="en-US" sz="2400" b="1" kern="1200" dirty="0" smtClean="0"/>
                <a:t>*</a:t>
              </a:r>
              <a:r>
                <a:rPr lang="en-US" sz="2400" b="1" dirty="0" smtClean="0"/>
                <a:t>Taking account of institutional changes, new strategies and policies</a:t>
              </a:r>
              <a:r>
                <a:rPr lang="en-US" sz="2400" b="1" kern="1200" dirty="0" smtClean="0"/>
                <a:t>: Burkina Faso ENP 2025, SNAT (2009), Framework law on transport, MDGs, cross-cutting issues (environment, gender, transport safety and security, employment, HIV/AIDS, etc.);</a:t>
              </a:r>
            </a:p>
            <a:p>
              <a:pPr lvl="0" algn="l" defTabSz="1066800">
                <a:lnSpc>
                  <a:spcPct val="90000"/>
                </a:lnSpc>
                <a:spcBef>
                  <a:spcPct val="0"/>
                </a:spcBef>
                <a:spcAft>
                  <a:spcPct val="35000"/>
                </a:spcAft>
              </a:pPr>
              <a:r>
                <a:rPr lang="en-US" sz="2400" kern="1200" dirty="0" smtClean="0"/>
                <a:t>*</a:t>
              </a:r>
              <a:r>
                <a:rPr lang="en-US" sz="2400" b="1" dirty="0" smtClean="0"/>
                <a:t>Interconnection with the </a:t>
              </a:r>
              <a:r>
                <a:rPr lang="en-US" sz="2400" b="1" kern="1200" dirty="0" smtClean="0"/>
                <a:t>SCADD;</a:t>
              </a:r>
            </a:p>
            <a:p>
              <a:pPr lvl="0" algn="l" defTabSz="1066800">
                <a:lnSpc>
                  <a:spcPct val="90000"/>
                </a:lnSpc>
                <a:spcBef>
                  <a:spcPct val="0"/>
                </a:spcBef>
                <a:spcAft>
                  <a:spcPct val="35000"/>
                </a:spcAft>
              </a:pPr>
              <a:r>
                <a:rPr lang="en-US" sz="2400" b="1" kern="1200" dirty="0" smtClean="0"/>
                <a:t>*Validation by the SSATP; </a:t>
              </a:r>
            </a:p>
            <a:p>
              <a:pPr lvl="0" algn="l" defTabSz="1066800">
                <a:lnSpc>
                  <a:spcPct val="90000"/>
                </a:lnSpc>
                <a:spcBef>
                  <a:spcPct val="0"/>
                </a:spcBef>
                <a:spcAft>
                  <a:spcPct val="35000"/>
                </a:spcAft>
              </a:pPr>
              <a:r>
                <a:rPr lang="en-US" sz="2400" kern="1200" dirty="0" smtClean="0"/>
                <a:t>*</a:t>
              </a:r>
              <a:r>
                <a:rPr lang="en-US" sz="2400" b="1" kern="1200" dirty="0" smtClean="0"/>
                <a:t>Validation by stakeholders and TFPs;</a:t>
              </a:r>
            </a:p>
            <a:p>
              <a:pPr lvl="0" algn="l" defTabSz="1066800">
                <a:lnSpc>
                  <a:spcPct val="90000"/>
                </a:lnSpc>
                <a:spcBef>
                  <a:spcPct val="0"/>
                </a:spcBef>
                <a:spcAft>
                  <a:spcPct val="35000"/>
                </a:spcAft>
              </a:pPr>
              <a:r>
                <a:rPr lang="en-US" sz="2400" b="1" kern="1200" dirty="0" smtClean="0"/>
                <a:t>*Selection and hiring of Consultant.</a:t>
              </a:r>
            </a:p>
            <a:p>
              <a:pPr lvl="0" algn="l" defTabSz="1066800">
                <a:lnSpc>
                  <a:spcPct val="90000"/>
                </a:lnSpc>
                <a:spcBef>
                  <a:spcPct val="0"/>
                </a:spcBef>
                <a:spcAft>
                  <a:spcPct val="35000"/>
                </a:spcAft>
              </a:pPr>
              <a:endParaRPr lang="en-US" sz="2400" b="1" kern="1200"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3688</TotalTime>
  <Words>995</Words>
  <Application>Microsoft Office PowerPoint</Application>
  <PresentationFormat>On-screen Show (4:3)</PresentationFormat>
  <Paragraphs>142</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SSATP ANNUAL MEETING 2010 Kampala, UGANDA OCTOBER 18-21, 2010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 Kizito Kabanguka</dc:creator>
  <cp:lastModifiedBy>Monique Desthuis-Francis</cp:lastModifiedBy>
  <cp:revision>154</cp:revision>
  <dcterms:created xsi:type="dcterms:W3CDTF">2010-10-11T20:35:02Z</dcterms:created>
  <dcterms:modified xsi:type="dcterms:W3CDTF">2010-11-19T20:21:11Z</dcterms:modified>
</cp:coreProperties>
</file>