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ags/tag4.xml" ContentType="application/vnd.openxmlformats-officedocument.presentationml.tags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tags/tag9.xml" ContentType="application/vnd.openxmlformats-officedocument.presentationml.tag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15.xml" ContentType="application/vnd.openxmlformats-officedocument.presentationml.notesSlide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notesSlides/notesSlide20.xml" ContentType="application/vnd.openxmlformats-officedocument.presentationml.notesSlide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tags/tag13.xml" ContentType="application/vnd.openxmlformats-officedocument.presentationml.tags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tags/tag11.xml" ContentType="application/vnd.openxmlformats-officedocument.presentationml.tags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ags/tag6.xml" ContentType="application/vnd.openxmlformats-officedocument.presentationml.tags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Override PartName="/ppt/diagrams/quickStyle19.xml" ContentType="application/vnd.openxmlformats-officedocument.drawingml.diagramStyl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tags/tag7.xml" ContentType="application/vnd.openxmlformats-officedocument.presentationml.tag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2"/>
  </p:notesMasterIdLst>
  <p:handoutMasterIdLst>
    <p:handoutMasterId r:id="rId23"/>
  </p:handoutMasterIdLst>
  <p:sldIdLst>
    <p:sldId id="264" r:id="rId2"/>
    <p:sldId id="266" r:id="rId3"/>
    <p:sldId id="335" r:id="rId4"/>
    <p:sldId id="322" r:id="rId5"/>
    <p:sldId id="336" r:id="rId6"/>
    <p:sldId id="334" r:id="rId7"/>
    <p:sldId id="299" r:id="rId8"/>
    <p:sldId id="313" r:id="rId9"/>
    <p:sldId id="330" r:id="rId10"/>
    <p:sldId id="331" r:id="rId11"/>
    <p:sldId id="332" r:id="rId12"/>
    <p:sldId id="333" r:id="rId13"/>
    <p:sldId id="300" r:id="rId14"/>
    <p:sldId id="282" r:id="rId15"/>
    <p:sldId id="324" r:id="rId16"/>
    <p:sldId id="325" r:id="rId17"/>
    <p:sldId id="326" r:id="rId18"/>
    <p:sldId id="327" r:id="rId19"/>
    <p:sldId id="328" r:id="rId20"/>
    <p:sldId id="329" r:id="rId21"/>
  </p:sldIdLst>
  <p:sldSz cx="9144000" cy="6858000" type="screen4x3"/>
  <p:notesSz cx="7099300" cy="10234613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0C040"/>
    <a:srgbClr val="7E59A7"/>
    <a:srgbClr val="718F87"/>
    <a:srgbClr val="3A8DC6"/>
    <a:srgbClr val="9BA15F"/>
    <a:srgbClr val="7A07F9"/>
    <a:srgbClr val="FEC200"/>
    <a:srgbClr val="5223FD"/>
    <a:srgbClr val="FF6633"/>
    <a:srgbClr val="06EA6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7" autoAdjust="0"/>
    <p:restoredTop sz="99132" autoAdjust="0"/>
  </p:normalViewPr>
  <p:slideViewPr>
    <p:cSldViewPr>
      <p:cViewPr varScale="1">
        <p:scale>
          <a:sx n="100" d="100"/>
          <a:sy n="100" d="100"/>
        </p:scale>
        <p:origin x="-8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52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84EB57-5D82-44EC-8B51-B3DB568970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7A3A1E-A6E1-42A9-A1B6-204033B207A7}">
      <dgm:prSet/>
      <dgm:spPr>
        <a:solidFill>
          <a:srgbClr val="00B050"/>
        </a:solidFill>
      </dgm:spPr>
      <dgm:t>
        <a:bodyPr/>
        <a:lstStyle/>
        <a:p>
          <a:pPr algn="ctr" rtl="0"/>
          <a:r>
            <a:rPr lang="fr-FR" b="1" i="0" dirty="0" smtClean="0"/>
            <a:t>Principaux enseignements relatifs </a:t>
          </a:r>
          <a:br>
            <a:rPr lang="fr-FR" b="1" i="0" dirty="0" smtClean="0"/>
          </a:br>
          <a:r>
            <a:rPr lang="fr-FR" b="1" i="0" dirty="0" smtClean="0"/>
            <a:t>aux transports urbains</a:t>
          </a:r>
          <a:endParaRPr lang="fr-FR" i="0" dirty="0"/>
        </a:p>
      </dgm:t>
    </dgm:pt>
    <dgm:pt modelId="{ECB2FA7F-8040-4B34-9CAB-01C5DB1288C1}" type="parTrans" cxnId="{95E432C3-99FA-4925-8578-B42ED73600D0}">
      <dgm:prSet/>
      <dgm:spPr/>
      <dgm:t>
        <a:bodyPr/>
        <a:lstStyle/>
        <a:p>
          <a:pPr algn="ctr"/>
          <a:endParaRPr lang="fr-FR" i="0"/>
        </a:p>
      </dgm:t>
    </dgm:pt>
    <dgm:pt modelId="{7109471E-8038-419E-8F05-D79AAFDA56A5}" type="sibTrans" cxnId="{95E432C3-99FA-4925-8578-B42ED73600D0}">
      <dgm:prSet/>
      <dgm:spPr/>
      <dgm:t>
        <a:bodyPr/>
        <a:lstStyle/>
        <a:p>
          <a:pPr algn="ctr"/>
          <a:endParaRPr lang="fr-FR" i="0"/>
        </a:p>
      </dgm:t>
    </dgm:pt>
    <dgm:pt modelId="{DBA1615D-750F-4670-B78A-931532E1F1B5}" type="pres">
      <dgm:prSet presAssocID="{F084EB57-5D82-44EC-8B51-B3DB568970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761CDBC-7D6E-44D4-AA8E-4915B97D8C35}" type="pres">
      <dgm:prSet presAssocID="{E07A3A1E-A6E1-42A9-A1B6-204033B207A7}" presName="parentText" presStyleLbl="node1" presStyleIdx="0" presStyleCnt="1" custLinFactNeighborY="579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3F7EE5-A601-44D7-88D5-2954E824C930}" type="presOf" srcId="{F084EB57-5D82-44EC-8B51-B3DB56897059}" destId="{DBA1615D-750F-4670-B78A-931532E1F1B5}" srcOrd="0" destOrd="0" presId="urn:microsoft.com/office/officeart/2005/8/layout/vList2"/>
    <dgm:cxn modelId="{5184F2D9-0556-41DC-AEF9-6BC9B248E9AA}" type="presOf" srcId="{E07A3A1E-A6E1-42A9-A1B6-204033B207A7}" destId="{B761CDBC-7D6E-44D4-AA8E-4915B97D8C35}" srcOrd="0" destOrd="0" presId="urn:microsoft.com/office/officeart/2005/8/layout/vList2"/>
    <dgm:cxn modelId="{95E432C3-99FA-4925-8578-B42ED73600D0}" srcId="{F084EB57-5D82-44EC-8B51-B3DB56897059}" destId="{E07A3A1E-A6E1-42A9-A1B6-204033B207A7}" srcOrd="0" destOrd="0" parTransId="{ECB2FA7F-8040-4B34-9CAB-01C5DB1288C1}" sibTransId="{7109471E-8038-419E-8F05-D79AAFDA56A5}"/>
    <dgm:cxn modelId="{8CC466BC-6CFC-4B98-A13A-9834AD4A6C01}" type="presParOf" srcId="{DBA1615D-750F-4670-B78A-931532E1F1B5}" destId="{B761CDBC-7D6E-44D4-AA8E-4915B97D8C3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835B7E-3F85-47D1-85BB-6CC2BE7B90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</dgm:pt>
    <dgm:pt modelId="{6F740493-8AAA-4BB4-916F-24171BC27443}">
      <dgm:prSet phldrT="[Texte]" custT="1"/>
      <dgm:spPr>
        <a:solidFill>
          <a:srgbClr val="C0C040"/>
        </a:solidFill>
      </dgm:spPr>
      <dgm:t>
        <a:bodyPr/>
        <a:lstStyle/>
        <a:p>
          <a:pPr algn="l"/>
          <a:r>
            <a:rPr lang="fr-FR" sz="3200" dirty="0" smtClean="0"/>
            <a:t>Manque ou insuffisance des infrastructures routières adéquates</a:t>
          </a:r>
        </a:p>
        <a:p>
          <a:pPr algn="l"/>
          <a:r>
            <a:rPr lang="fr-FR" sz="3200" dirty="0" smtClean="0"/>
            <a:t>Mauvaise utilisation de l’espace public urbain</a:t>
          </a:r>
          <a:endParaRPr lang="fr-FR" sz="3200" dirty="0"/>
        </a:p>
      </dgm:t>
    </dgm:pt>
    <dgm:pt modelId="{1B6F6747-2684-4761-85C4-82D1D3DB4332}" type="parTrans" cxnId="{BDE4F6AF-B35B-4FCD-9901-CCC0F68B98AA}">
      <dgm:prSet/>
      <dgm:spPr/>
      <dgm:t>
        <a:bodyPr/>
        <a:lstStyle/>
        <a:p>
          <a:endParaRPr lang="fr-FR" sz="4000"/>
        </a:p>
      </dgm:t>
    </dgm:pt>
    <dgm:pt modelId="{7E1D9747-BBF3-4BD0-9768-A3582DFD9FF5}" type="sibTrans" cxnId="{BDE4F6AF-B35B-4FCD-9901-CCC0F68B98AA}">
      <dgm:prSet custT="1"/>
      <dgm:spPr>
        <a:solidFill>
          <a:srgbClr val="00B050"/>
        </a:solidFill>
      </dgm:spPr>
      <dgm:t>
        <a:bodyPr/>
        <a:lstStyle/>
        <a:p>
          <a:endParaRPr lang="fr-FR" sz="4000" dirty="0"/>
        </a:p>
      </dgm:t>
    </dgm:pt>
    <dgm:pt modelId="{94A817E7-877E-498F-89BC-B527FA01FEE1}">
      <dgm:prSet phldrT="[Texte]" custT="1"/>
      <dgm:spPr>
        <a:solidFill>
          <a:srgbClr val="FF0000"/>
        </a:solidFill>
      </dgm:spPr>
      <dgm:t>
        <a:bodyPr/>
        <a:lstStyle/>
        <a:p>
          <a:pPr algn="l"/>
          <a:r>
            <a:rPr lang="fr-FR" sz="3200" dirty="0" smtClean="0"/>
            <a:t>Encombrements et congestion du trafic</a:t>
          </a:r>
          <a:endParaRPr lang="fr-FR" sz="3200" dirty="0"/>
        </a:p>
      </dgm:t>
    </dgm:pt>
    <dgm:pt modelId="{E1CFD580-D276-4ACF-B0F8-76F2DA97CA30}" type="parTrans" cxnId="{EB3AF2D7-2896-48CF-A24C-54D65B3B7710}">
      <dgm:prSet/>
      <dgm:spPr/>
      <dgm:t>
        <a:bodyPr/>
        <a:lstStyle/>
        <a:p>
          <a:endParaRPr lang="fr-FR" sz="4000"/>
        </a:p>
      </dgm:t>
    </dgm:pt>
    <dgm:pt modelId="{42187CE4-9D14-481A-947D-AECEF64CE0EC}" type="sibTrans" cxnId="{EB3AF2D7-2896-48CF-A24C-54D65B3B7710}">
      <dgm:prSet/>
      <dgm:spPr/>
      <dgm:t>
        <a:bodyPr/>
        <a:lstStyle/>
        <a:p>
          <a:endParaRPr lang="fr-FR" sz="4000"/>
        </a:p>
      </dgm:t>
    </dgm:pt>
    <dgm:pt modelId="{AE01B095-5C6B-4BCA-B71F-92CD76420AE3}" type="pres">
      <dgm:prSet presAssocID="{1C835B7E-3F85-47D1-85BB-6CC2BE7B906E}" presName="diagram" presStyleCnt="0">
        <dgm:presLayoutVars>
          <dgm:dir/>
          <dgm:resizeHandles val="exact"/>
        </dgm:presLayoutVars>
      </dgm:prSet>
      <dgm:spPr/>
    </dgm:pt>
    <dgm:pt modelId="{0DF74485-6908-4BE9-94EC-C70DF052DB72}" type="pres">
      <dgm:prSet presAssocID="{6F740493-8AAA-4BB4-916F-24171BC27443}" presName="node" presStyleLbl="node1" presStyleIdx="0" presStyleCnt="2" custScaleX="115029" custScaleY="180001" custLinFactNeighborX="2832" custLinFactNeighborY="578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86D89-840C-430D-9C43-3BCF1CAA33F1}" type="pres">
      <dgm:prSet presAssocID="{7E1D9747-BBF3-4BD0-9768-A3582DFD9FF5}" presName="sibTrans" presStyleLbl="sibTrans2D1" presStyleIdx="0" presStyleCnt="1" custLinFactNeighborX="2109" custLinFactNeighborY="-13379"/>
      <dgm:spPr/>
      <dgm:t>
        <a:bodyPr/>
        <a:lstStyle/>
        <a:p>
          <a:endParaRPr lang="fr-FR"/>
        </a:p>
      </dgm:t>
    </dgm:pt>
    <dgm:pt modelId="{563C8878-15C7-460D-A403-A3D94123E543}" type="pres">
      <dgm:prSet presAssocID="{7E1D9747-BBF3-4BD0-9768-A3582DFD9FF5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B037FE9F-9BAA-4E3F-B1CF-C0B943ED7BE7}" type="pres">
      <dgm:prSet presAssocID="{94A817E7-877E-498F-89BC-B527FA01FEE1}" presName="node" presStyleLbl="node1" presStyleIdx="1" presStyleCnt="2" custScaleY="64286" custLinFactNeighborY="-835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14A65CC-A81E-4B70-9F97-968154A6114C}" type="presOf" srcId="{6F740493-8AAA-4BB4-916F-24171BC27443}" destId="{0DF74485-6908-4BE9-94EC-C70DF052DB72}" srcOrd="0" destOrd="0" presId="urn:microsoft.com/office/officeart/2005/8/layout/process5"/>
    <dgm:cxn modelId="{DB088807-D543-4D32-88D3-59445DAB1504}" type="presOf" srcId="{7E1D9747-BBF3-4BD0-9768-A3582DFD9FF5}" destId="{563C8878-15C7-460D-A403-A3D94123E543}" srcOrd="1" destOrd="0" presId="urn:microsoft.com/office/officeart/2005/8/layout/process5"/>
    <dgm:cxn modelId="{EB3AF2D7-2896-48CF-A24C-54D65B3B7710}" srcId="{1C835B7E-3F85-47D1-85BB-6CC2BE7B906E}" destId="{94A817E7-877E-498F-89BC-B527FA01FEE1}" srcOrd="1" destOrd="0" parTransId="{E1CFD580-D276-4ACF-B0F8-76F2DA97CA30}" sibTransId="{42187CE4-9D14-481A-947D-AECEF64CE0EC}"/>
    <dgm:cxn modelId="{3AD3B745-DE29-4286-A745-18EFFA8CA246}" type="presOf" srcId="{1C835B7E-3F85-47D1-85BB-6CC2BE7B906E}" destId="{AE01B095-5C6B-4BCA-B71F-92CD76420AE3}" srcOrd="0" destOrd="0" presId="urn:microsoft.com/office/officeart/2005/8/layout/process5"/>
    <dgm:cxn modelId="{EF08FFF4-DD38-47B7-B8BF-0E7FBB009A4E}" type="presOf" srcId="{7E1D9747-BBF3-4BD0-9768-A3582DFD9FF5}" destId="{13F86D89-840C-430D-9C43-3BCF1CAA33F1}" srcOrd="0" destOrd="0" presId="urn:microsoft.com/office/officeart/2005/8/layout/process5"/>
    <dgm:cxn modelId="{BDE4F6AF-B35B-4FCD-9901-CCC0F68B98AA}" srcId="{1C835B7E-3F85-47D1-85BB-6CC2BE7B906E}" destId="{6F740493-8AAA-4BB4-916F-24171BC27443}" srcOrd="0" destOrd="0" parTransId="{1B6F6747-2684-4761-85C4-82D1D3DB4332}" sibTransId="{7E1D9747-BBF3-4BD0-9768-A3582DFD9FF5}"/>
    <dgm:cxn modelId="{AC4F0BDF-521C-44AE-9C3F-D40E17AFCD03}" type="presOf" srcId="{94A817E7-877E-498F-89BC-B527FA01FEE1}" destId="{B037FE9F-9BAA-4E3F-B1CF-C0B943ED7BE7}" srcOrd="0" destOrd="0" presId="urn:microsoft.com/office/officeart/2005/8/layout/process5"/>
    <dgm:cxn modelId="{DCA9B75D-BBD5-4306-BB07-105A7A73E6F4}" type="presParOf" srcId="{AE01B095-5C6B-4BCA-B71F-92CD76420AE3}" destId="{0DF74485-6908-4BE9-94EC-C70DF052DB72}" srcOrd="0" destOrd="0" presId="urn:microsoft.com/office/officeart/2005/8/layout/process5"/>
    <dgm:cxn modelId="{B394AC69-97E7-4070-8BD4-95CD32F6FA36}" type="presParOf" srcId="{AE01B095-5C6B-4BCA-B71F-92CD76420AE3}" destId="{13F86D89-840C-430D-9C43-3BCF1CAA33F1}" srcOrd="1" destOrd="0" presId="urn:microsoft.com/office/officeart/2005/8/layout/process5"/>
    <dgm:cxn modelId="{DAE26E49-30B1-4788-BD9E-580C4B46B26F}" type="presParOf" srcId="{13F86D89-840C-430D-9C43-3BCF1CAA33F1}" destId="{563C8878-15C7-460D-A403-A3D94123E543}" srcOrd="0" destOrd="0" presId="urn:microsoft.com/office/officeart/2005/8/layout/process5"/>
    <dgm:cxn modelId="{72738262-E301-4A90-8619-FB3F70510BE2}" type="presParOf" srcId="{AE01B095-5C6B-4BCA-B71F-92CD76420AE3}" destId="{B037FE9F-9BAA-4E3F-B1CF-C0B943ED7BE7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835B7E-3F85-47D1-85BB-6CC2BE7B90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</dgm:pt>
    <dgm:pt modelId="{6F740493-8AAA-4BB4-916F-24171BC27443}">
      <dgm:prSet phldrT="[Texte]" custT="1"/>
      <dgm:spPr>
        <a:solidFill>
          <a:schemeClr val="tx1"/>
        </a:solidFill>
      </dgm:spPr>
      <dgm:t>
        <a:bodyPr/>
        <a:lstStyle/>
        <a:p>
          <a:pPr algn="ctr"/>
          <a:r>
            <a:rPr lang="fr-FR" sz="3200" dirty="0" smtClean="0"/>
            <a:t>Problèmes de financement</a:t>
          </a:r>
          <a:endParaRPr lang="fr-FR" sz="3200" dirty="0"/>
        </a:p>
      </dgm:t>
    </dgm:pt>
    <dgm:pt modelId="{1B6F6747-2684-4761-85C4-82D1D3DB4332}" type="parTrans" cxnId="{BDE4F6AF-B35B-4FCD-9901-CCC0F68B98AA}">
      <dgm:prSet/>
      <dgm:spPr/>
      <dgm:t>
        <a:bodyPr/>
        <a:lstStyle/>
        <a:p>
          <a:endParaRPr lang="fr-FR" sz="4000"/>
        </a:p>
      </dgm:t>
    </dgm:pt>
    <dgm:pt modelId="{7E1D9747-BBF3-4BD0-9768-A3582DFD9FF5}" type="sibTrans" cxnId="{BDE4F6AF-B35B-4FCD-9901-CCC0F68B98AA}">
      <dgm:prSet custT="1"/>
      <dgm:spPr>
        <a:solidFill>
          <a:srgbClr val="00B050"/>
        </a:solidFill>
      </dgm:spPr>
      <dgm:t>
        <a:bodyPr/>
        <a:lstStyle/>
        <a:p>
          <a:endParaRPr lang="fr-FR" sz="4000" dirty="0"/>
        </a:p>
      </dgm:t>
    </dgm:pt>
    <dgm:pt modelId="{94A817E7-877E-498F-89BC-B527FA01FEE1}">
      <dgm:prSet phldrT="[Texte]" custT="1"/>
      <dgm:spPr>
        <a:solidFill>
          <a:srgbClr val="FF0000"/>
        </a:solidFill>
      </dgm:spPr>
      <dgm:t>
        <a:bodyPr/>
        <a:lstStyle/>
        <a:p>
          <a:pPr algn="ctr"/>
          <a:r>
            <a:rPr lang="fr-FR" sz="3200" dirty="0" smtClean="0"/>
            <a:t>Manque d’offre de transport public à forte capacité</a:t>
          </a:r>
          <a:endParaRPr lang="fr-FR" sz="3200" dirty="0"/>
        </a:p>
      </dgm:t>
    </dgm:pt>
    <dgm:pt modelId="{E1CFD580-D276-4ACF-B0F8-76F2DA97CA30}" type="parTrans" cxnId="{EB3AF2D7-2896-48CF-A24C-54D65B3B7710}">
      <dgm:prSet/>
      <dgm:spPr/>
      <dgm:t>
        <a:bodyPr/>
        <a:lstStyle/>
        <a:p>
          <a:endParaRPr lang="fr-FR" sz="4000"/>
        </a:p>
      </dgm:t>
    </dgm:pt>
    <dgm:pt modelId="{42187CE4-9D14-481A-947D-AECEF64CE0EC}" type="sibTrans" cxnId="{EB3AF2D7-2896-48CF-A24C-54D65B3B7710}">
      <dgm:prSet/>
      <dgm:spPr/>
      <dgm:t>
        <a:bodyPr/>
        <a:lstStyle/>
        <a:p>
          <a:endParaRPr lang="fr-FR" sz="4000"/>
        </a:p>
      </dgm:t>
    </dgm:pt>
    <dgm:pt modelId="{AE01B095-5C6B-4BCA-B71F-92CD76420AE3}" type="pres">
      <dgm:prSet presAssocID="{1C835B7E-3F85-47D1-85BB-6CC2BE7B906E}" presName="diagram" presStyleCnt="0">
        <dgm:presLayoutVars>
          <dgm:dir/>
          <dgm:resizeHandles val="exact"/>
        </dgm:presLayoutVars>
      </dgm:prSet>
      <dgm:spPr/>
    </dgm:pt>
    <dgm:pt modelId="{0DF74485-6908-4BE9-94EC-C70DF052DB72}" type="pres">
      <dgm:prSet presAssocID="{6F740493-8AAA-4BB4-916F-24171BC27443}" presName="node" presStyleLbl="node1" presStyleIdx="0" presStyleCnt="2" custScaleY="49799" custLinFactNeighborX="686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86D89-840C-430D-9C43-3BCF1CAA33F1}" type="pres">
      <dgm:prSet presAssocID="{7E1D9747-BBF3-4BD0-9768-A3582DFD9FF5}" presName="sibTrans" presStyleLbl="sibTrans2D1" presStyleIdx="0" presStyleCnt="1" custLinFactNeighborX="18684"/>
      <dgm:spPr/>
      <dgm:t>
        <a:bodyPr/>
        <a:lstStyle/>
        <a:p>
          <a:endParaRPr lang="fr-FR"/>
        </a:p>
      </dgm:t>
    </dgm:pt>
    <dgm:pt modelId="{563C8878-15C7-460D-A403-A3D94123E543}" type="pres">
      <dgm:prSet presAssocID="{7E1D9747-BBF3-4BD0-9768-A3582DFD9FF5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B037FE9F-9BAA-4E3F-B1CF-C0B943ED7BE7}" type="pres">
      <dgm:prSet presAssocID="{94A817E7-877E-498F-89BC-B527FA01FEE1}" presName="node" presStyleLbl="node1" presStyleIdx="1" presStyleCnt="2" custScaleY="77143" custLinFactNeighborX="-677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D4C5D38-A3FE-46D1-AA35-15BCB44B3806}" type="presOf" srcId="{1C835B7E-3F85-47D1-85BB-6CC2BE7B906E}" destId="{AE01B095-5C6B-4BCA-B71F-92CD76420AE3}" srcOrd="0" destOrd="0" presId="urn:microsoft.com/office/officeart/2005/8/layout/process5"/>
    <dgm:cxn modelId="{22853CD7-B17C-44B6-99CB-10D491C1DFE8}" type="presOf" srcId="{6F740493-8AAA-4BB4-916F-24171BC27443}" destId="{0DF74485-6908-4BE9-94EC-C70DF052DB72}" srcOrd="0" destOrd="0" presId="urn:microsoft.com/office/officeart/2005/8/layout/process5"/>
    <dgm:cxn modelId="{0B6553A4-57EF-4622-8654-F5F24F47C823}" type="presOf" srcId="{94A817E7-877E-498F-89BC-B527FA01FEE1}" destId="{B037FE9F-9BAA-4E3F-B1CF-C0B943ED7BE7}" srcOrd="0" destOrd="0" presId="urn:microsoft.com/office/officeart/2005/8/layout/process5"/>
    <dgm:cxn modelId="{EB3AF2D7-2896-48CF-A24C-54D65B3B7710}" srcId="{1C835B7E-3F85-47D1-85BB-6CC2BE7B906E}" destId="{94A817E7-877E-498F-89BC-B527FA01FEE1}" srcOrd="1" destOrd="0" parTransId="{E1CFD580-D276-4ACF-B0F8-76F2DA97CA30}" sibTransId="{42187CE4-9D14-481A-947D-AECEF64CE0EC}"/>
    <dgm:cxn modelId="{7CE0AF7E-1F76-4BF0-963E-EE1A9E10C4D7}" type="presOf" srcId="{7E1D9747-BBF3-4BD0-9768-A3582DFD9FF5}" destId="{563C8878-15C7-460D-A403-A3D94123E543}" srcOrd="1" destOrd="0" presId="urn:microsoft.com/office/officeart/2005/8/layout/process5"/>
    <dgm:cxn modelId="{BDE4F6AF-B35B-4FCD-9901-CCC0F68B98AA}" srcId="{1C835B7E-3F85-47D1-85BB-6CC2BE7B906E}" destId="{6F740493-8AAA-4BB4-916F-24171BC27443}" srcOrd="0" destOrd="0" parTransId="{1B6F6747-2684-4761-85C4-82D1D3DB4332}" sibTransId="{7E1D9747-BBF3-4BD0-9768-A3582DFD9FF5}"/>
    <dgm:cxn modelId="{9E958F96-9F24-4BD4-ADBA-B818A85E0706}" type="presOf" srcId="{7E1D9747-BBF3-4BD0-9768-A3582DFD9FF5}" destId="{13F86D89-840C-430D-9C43-3BCF1CAA33F1}" srcOrd="0" destOrd="0" presId="urn:microsoft.com/office/officeart/2005/8/layout/process5"/>
    <dgm:cxn modelId="{B26C1F42-5E6D-4D42-98D3-AEC703F9DC14}" type="presParOf" srcId="{AE01B095-5C6B-4BCA-B71F-92CD76420AE3}" destId="{0DF74485-6908-4BE9-94EC-C70DF052DB72}" srcOrd="0" destOrd="0" presId="urn:microsoft.com/office/officeart/2005/8/layout/process5"/>
    <dgm:cxn modelId="{DB445CC1-049E-4D88-9943-5EB0BF288336}" type="presParOf" srcId="{AE01B095-5C6B-4BCA-B71F-92CD76420AE3}" destId="{13F86D89-840C-430D-9C43-3BCF1CAA33F1}" srcOrd="1" destOrd="0" presId="urn:microsoft.com/office/officeart/2005/8/layout/process5"/>
    <dgm:cxn modelId="{379142FE-E84B-4880-B0D3-96500395CC52}" type="presParOf" srcId="{13F86D89-840C-430D-9C43-3BCF1CAA33F1}" destId="{563C8878-15C7-460D-A403-A3D94123E543}" srcOrd="0" destOrd="0" presId="urn:microsoft.com/office/officeart/2005/8/layout/process5"/>
    <dgm:cxn modelId="{0F91EECC-37F3-4F69-99BB-812551541861}" type="presParOf" srcId="{AE01B095-5C6B-4BCA-B71F-92CD76420AE3}" destId="{B037FE9F-9BAA-4E3F-B1CF-C0B943ED7BE7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835B7E-3F85-47D1-85BB-6CC2BE7B90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</dgm:pt>
    <dgm:pt modelId="{6F740493-8AAA-4BB4-916F-24171BC27443}">
      <dgm:prSet phldrT="[Texte]" custT="1"/>
      <dgm:spPr>
        <a:solidFill>
          <a:srgbClr val="FFC000"/>
        </a:solidFill>
      </dgm:spPr>
      <dgm:t>
        <a:bodyPr/>
        <a:lstStyle/>
        <a:p>
          <a:pPr algn="ctr"/>
          <a:r>
            <a:rPr lang="fr-FR" sz="3200" dirty="0" smtClean="0"/>
            <a:t>Inadéquation de l’offre  de transport en commun à la demande</a:t>
          </a:r>
        </a:p>
        <a:p>
          <a:pPr algn="ctr"/>
          <a:r>
            <a:rPr lang="fr-FR" sz="3200" dirty="0" smtClean="0"/>
            <a:t>Coût élevé des trajets ou du transport</a:t>
          </a:r>
          <a:endParaRPr lang="fr-FR" sz="3200" dirty="0"/>
        </a:p>
      </dgm:t>
    </dgm:pt>
    <dgm:pt modelId="{1B6F6747-2684-4761-85C4-82D1D3DB4332}" type="parTrans" cxnId="{BDE4F6AF-B35B-4FCD-9901-CCC0F68B98AA}">
      <dgm:prSet/>
      <dgm:spPr/>
      <dgm:t>
        <a:bodyPr/>
        <a:lstStyle/>
        <a:p>
          <a:endParaRPr lang="fr-FR" sz="4000"/>
        </a:p>
      </dgm:t>
    </dgm:pt>
    <dgm:pt modelId="{7E1D9747-BBF3-4BD0-9768-A3582DFD9FF5}" type="sibTrans" cxnId="{BDE4F6AF-B35B-4FCD-9901-CCC0F68B98AA}">
      <dgm:prSet custT="1"/>
      <dgm:spPr>
        <a:solidFill>
          <a:srgbClr val="00B050"/>
        </a:solidFill>
      </dgm:spPr>
      <dgm:t>
        <a:bodyPr/>
        <a:lstStyle/>
        <a:p>
          <a:endParaRPr lang="fr-FR" sz="4000" dirty="0"/>
        </a:p>
      </dgm:t>
    </dgm:pt>
    <dgm:pt modelId="{94A817E7-877E-498F-89BC-B527FA01FEE1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3200" dirty="0" smtClean="0"/>
            <a:t>Exclusion sociale</a:t>
          </a:r>
          <a:endParaRPr lang="fr-FR" sz="3200" dirty="0"/>
        </a:p>
      </dgm:t>
    </dgm:pt>
    <dgm:pt modelId="{E1CFD580-D276-4ACF-B0F8-76F2DA97CA30}" type="parTrans" cxnId="{EB3AF2D7-2896-48CF-A24C-54D65B3B7710}">
      <dgm:prSet/>
      <dgm:spPr/>
      <dgm:t>
        <a:bodyPr/>
        <a:lstStyle/>
        <a:p>
          <a:endParaRPr lang="fr-FR" sz="4000"/>
        </a:p>
      </dgm:t>
    </dgm:pt>
    <dgm:pt modelId="{42187CE4-9D14-481A-947D-AECEF64CE0EC}" type="sibTrans" cxnId="{EB3AF2D7-2896-48CF-A24C-54D65B3B7710}">
      <dgm:prSet/>
      <dgm:spPr/>
      <dgm:t>
        <a:bodyPr/>
        <a:lstStyle/>
        <a:p>
          <a:endParaRPr lang="fr-FR" sz="4000"/>
        </a:p>
      </dgm:t>
    </dgm:pt>
    <dgm:pt modelId="{AE01B095-5C6B-4BCA-B71F-92CD76420AE3}" type="pres">
      <dgm:prSet presAssocID="{1C835B7E-3F85-47D1-85BB-6CC2BE7B906E}" presName="diagram" presStyleCnt="0">
        <dgm:presLayoutVars>
          <dgm:dir/>
          <dgm:resizeHandles val="exact"/>
        </dgm:presLayoutVars>
      </dgm:prSet>
      <dgm:spPr/>
    </dgm:pt>
    <dgm:pt modelId="{0DF74485-6908-4BE9-94EC-C70DF052DB72}" type="pres">
      <dgm:prSet presAssocID="{6F740493-8AAA-4BB4-916F-24171BC27443}" presName="node" presStyleLbl="node1" presStyleIdx="0" presStyleCnt="2" custScaleX="138200" custScaleY="52119" custLinFactNeighborX="-677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86D89-840C-430D-9C43-3BCF1CAA33F1}" type="pres">
      <dgm:prSet presAssocID="{7E1D9747-BBF3-4BD0-9768-A3582DFD9FF5}" presName="sibTrans" presStyleLbl="sibTrans2D1" presStyleIdx="0" presStyleCnt="1" custLinFactNeighborX="18684"/>
      <dgm:spPr/>
      <dgm:t>
        <a:bodyPr/>
        <a:lstStyle/>
        <a:p>
          <a:endParaRPr lang="fr-FR"/>
        </a:p>
      </dgm:t>
    </dgm:pt>
    <dgm:pt modelId="{563C8878-15C7-460D-A403-A3D94123E543}" type="pres">
      <dgm:prSet presAssocID="{7E1D9747-BBF3-4BD0-9768-A3582DFD9FF5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B037FE9F-9BAA-4E3F-B1CF-C0B943ED7BE7}" type="pres">
      <dgm:prSet presAssocID="{94A817E7-877E-498F-89BC-B527FA01FEE1}" presName="node" presStyleLbl="node1" presStyleIdx="1" presStyleCnt="2" custScaleY="39788" custLinFactNeighborX="294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F174A5-010F-483C-9A32-88842E20A182}" type="presOf" srcId="{6F740493-8AAA-4BB4-916F-24171BC27443}" destId="{0DF74485-6908-4BE9-94EC-C70DF052DB72}" srcOrd="0" destOrd="0" presId="urn:microsoft.com/office/officeart/2005/8/layout/process5"/>
    <dgm:cxn modelId="{1B510A7B-F332-4B85-8598-3E5FEC36DF2B}" type="presOf" srcId="{1C835B7E-3F85-47D1-85BB-6CC2BE7B906E}" destId="{AE01B095-5C6B-4BCA-B71F-92CD76420AE3}" srcOrd="0" destOrd="0" presId="urn:microsoft.com/office/officeart/2005/8/layout/process5"/>
    <dgm:cxn modelId="{8E8AC60F-A8A2-47F2-BE66-08AC1D7F5656}" type="presOf" srcId="{7E1D9747-BBF3-4BD0-9768-A3582DFD9FF5}" destId="{13F86D89-840C-430D-9C43-3BCF1CAA33F1}" srcOrd="0" destOrd="0" presId="urn:microsoft.com/office/officeart/2005/8/layout/process5"/>
    <dgm:cxn modelId="{3D940A51-1E34-4065-8F23-4C09B33B7F76}" type="presOf" srcId="{7E1D9747-BBF3-4BD0-9768-A3582DFD9FF5}" destId="{563C8878-15C7-460D-A403-A3D94123E543}" srcOrd="1" destOrd="0" presId="urn:microsoft.com/office/officeart/2005/8/layout/process5"/>
    <dgm:cxn modelId="{EB3AF2D7-2896-48CF-A24C-54D65B3B7710}" srcId="{1C835B7E-3F85-47D1-85BB-6CC2BE7B906E}" destId="{94A817E7-877E-498F-89BC-B527FA01FEE1}" srcOrd="1" destOrd="0" parTransId="{E1CFD580-D276-4ACF-B0F8-76F2DA97CA30}" sibTransId="{42187CE4-9D14-481A-947D-AECEF64CE0EC}"/>
    <dgm:cxn modelId="{BDE4F6AF-B35B-4FCD-9901-CCC0F68B98AA}" srcId="{1C835B7E-3F85-47D1-85BB-6CC2BE7B906E}" destId="{6F740493-8AAA-4BB4-916F-24171BC27443}" srcOrd="0" destOrd="0" parTransId="{1B6F6747-2684-4761-85C4-82D1D3DB4332}" sibTransId="{7E1D9747-BBF3-4BD0-9768-A3582DFD9FF5}"/>
    <dgm:cxn modelId="{9BBCEB29-26E0-467E-919D-A5D5517ACFBE}" type="presOf" srcId="{94A817E7-877E-498F-89BC-B527FA01FEE1}" destId="{B037FE9F-9BAA-4E3F-B1CF-C0B943ED7BE7}" srcOrd="0" destOrd="0" presId="urn:microsoft.com/office/officeart/2005/8/layout/process5"/>
    <dgm:cxn modelId="{66B6C293-4FEF-42CB-8952-5DC25FC8236D}" type="presParOf" srcId="{AE01B095-5C6B-4BCA-B71F-92CD76420AE3}" destId="{0DF74485-6908-4BE9-94EC-C70DF052DB72}" srcOrd="0" destOrd="0" presId="urn:microsoft.com/office/officeart/2005/8/layout/process5"/>
    <dgm:cxn modelId="{0285789E-E038-4F7E-AFCB-3DE8E3F2BCA5}" type="presParOf" srcId="{AE01B095-5C6B-4BCA-B71F-92CD76420AE3}" destId="{13F86D89-840C-430D-9C43-3BCF1CAA33F1}" srcOrd="1" destOrd="0" presId="urn:microsoft.com/office/officeart/2005/8/layout/process5"/>
    <dgm:cxn modelId="{9E2485AE-0882-46E2-B70A-E8A8744E739B}" type="presParOf" srcId="{13F86D89-840C-430D-9C43-3BCF1CAA33F1}" destId="{563C8878-15C7-460D-A403-A3D94123E543}" srcOrd="0" destOrd="0" presId="urn:microsoft.com/office/officeart/2005/8/layout/process5"/>
    <dgm:cxn modelId="{42470050-5426-4FF3-BA5D-E27D796F7864}" type="presParOf" srcId="{AE01B095-5C6B-4BCA-B71F-92CD76420AE3}" destId="{B037FE9F-9BAA-4E3F-B1CF-C0B943ED7BE7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49CBCBE-9071-45FF-B271-1BC26A644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B46C73-BBC6-4396-B943-000293640B9D}">
      <dgm:prSet phldrT="[Texte]" custT="1"/>
      <dgm:spPr/>
      <dgm:t>
        <a:bodyPr/>
        <a:lstStyle/>
        <a:p>
          <a:pPr algn="ctr"/>
          <a:r>
            <a:rPr lang="fr-FR" sz="3200" dirty="0" smtClean="0">
              <a:solidFill>
                <a:schemeClr val="bg1"/>
              </a:solidFill>
            </a:rPr>
            <a:t>Le niveau institutionnel</a:t>
          </a:r>
          <a:endParaRPr lang="fr-FR" sz="3200" dirty="0">
            <a:solidFill>
              <a:schemeClr val="bg1"/>
            </a:solidFill>
          </a:endParaRPr>
        </a:p>
      </dgm:t>
    </dgm:pt>
    <dgm:pt modelId="{F21961A5-7F2F-4A81-A8BD-BF8FFD49E7D2}" type="parTrans" cxnId="{4ED0E694-B4A4-443A-A7E8-83D4D9955A11}">
      <dgm:prSet/>
      <dgm:spPr/>
      <dgm:t>
        <a:bodyPr/>
        <a:lstStyle/>
        <a:p>
          <a:endParaRPr lang="fr-FR" sz="3200"/>
        </a:p>
      </dgm:t>
    </dgm:pt>
    <dgm:pt modelId="{31E7A079-2838-4A63-9906-6D880F93D527}" type="sibTrans" cxnId="{4ED0E694-B4A4-443A-A7E8-83D4D9955A11}">
      <dgm:prSet/>
      <dgm:spPr/>
      <dgm:t>
        <a:bodyPr/>
        <a:lstStyle/>
        <a:p>
          <a:endParaRPr lang="fr-FR" sz="3200"/>
        </a:p>
      </dgm:t>
    </dgm:pt>
    <dgm:pt modelId="{B67B010F-6652-417A-8312-E5C12DBDF01D}">
      <dgm:prSet phldrT="[Texte]" custT="1"/>
      <dgm:spPr>
        <a:solidFill>
          <a:srgbClr val="00B050"/>
        </a:solidFill>
        <a:ln>
          <a:solidFill>
            <a:srgbClr val="7030A0"/>
          </a:solidFill>
        </a:ln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Renforcer et clarifier le cadre </a:t>
          </a:r>
          <a:r>
            <a:rPr lang="fr-FR" sz="3200" dirty="0" smtClean="0">
              <a:solidFill>
                <a:schemeClr val="bg1"/>
              </a:solidFill>
            </a:rPr>
            <a:t>réglementaire</a:t>
          </a:r>
          <a:endParaRPr lang="fr-FR" sz="3200" dirty="0">
            <a:solidFill>
              <a:schemeClr val="bg1"/>
            </a:solidFill>
          </a:endParaRPr>
        </a:p>
      </dgm:t>
    </dgm:pt>
    <dgm:pt modelId="{0DA82653-EECD-42B5-B711-756A8D15B055}" type="parTrans" cxnId="{F6259AD3-854B-4002-BD4B-81C4DC28045B}">
      <dgm:prSet/>
      <dgm:spPr/>
      <dgm:t>
        <a:bodyPr/>
        <a:lstStyle/>
        <a:p>
          <a:endParaRPr lang="fr-FR" sz="3200"/>
        </a:p>
      </dgm:t>
    </dgm:pt>
    <dgm:pt modelId="{894D6194-A292-498C-8039-EA5570852AC2}" type="sibTrans" cxnId="{F6259AD3-854B-4002-BD4B-81C4DC28045B}">
      <dgm:prSet/>
      <dgm:spPr/>
      <dgm:t>
        <a:bodyPr/>
        <a:lstStyle/>
        <a:p>
          <a:endParaRPr lang="fr-FR" sz="3200"/>
        </a:p>
      </dgm:t>
    </dgm:pt>
    <dgm:pt modelId="{366C90DF-6995-4698-A138-8B684BE154D2}">
      <dgm:prSet custT="1"/>
      <dgm:spPr>
        <a:solidFill>
          <a:srgbClr val="00B05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Créer des autorités organisatrices et les doter des ressources nécessaires</a:t>
          </a:r>
          <a:endParaRPr lang="fr-FR" sz="3200" dirty="0">
            <a:solidFill>
              <a:schemeClr val="bg1"/>
            </a:solidFill>
          </a:endParaRPr>
        </a:p>
      </dgm:t>
    </dgm:pt>
    <dgm:pt modelId="{9C6D4728-190E-4FC4-95D1-B2B85FA105AC}" type="parTrans" cxnId="{5080C7C1-E500-4D58-B3C2-C1CCBF24EC4A}">
      <dgm:prSet/>
      <dgm:spPr/>
      <dgm:t>
        <a:bodyPr/>
        <a:lstStyle/>
        <a:p>
          <a:endParaRPr lang="fr-FR" sz="3200"/>
        </a:p>
      </dgm:t>
    </dgm:pt>
    <dgm:pt modelId="{8D42ABD5-23CA-4D0F-B668-E720E745ED18}" type="sibTrans" cxnId="{5080C7C1-E500-4D58-B3C2-C1CCBF24EC4A}">
      <dgm:prSet/>
      <dgm:spPr/>
      <dgm:t>
        <a:bodyPr/>
        <a:lstStyle/>
        <a:p>
          <a:endParaRPr lang="fr-FR" sz="3200"/>
        </a:p>
      </dgm:t>
    </dgm:pt>
    <dgm:pt modelId="{EA930DCF-6AA3-4F82-9EEC-6DA5040B96C8}">
      <dgm:prSet custT="1"/>
      <dgm:spPr>
        <a:solidFill>
          <a:srgbClr val="00B05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Organiser et professionnaliser le transport informel tout en mettant à profit ses avantages</a:t>
          </a:r>
          <a:endParaRPr lang="fr-FR" sz="3200" dirty="0">
            <a:solidFill>
              <a:schemeClr val="bg1"/>
            </a:solidFill>
          </a:endParaRPr>
        </a:p>
      </dgm:t>
    </dgm:pt>
    <dgm:pt modelId="{2F0F4E59-96F6-4FBA-9B7E-25126CE36F66}" type="parTrans" cxnId="{0BAA62A6-79D1-44BA-A6DD-32AD208B5BFC}">
      <dgm:prSet/>
      <dgm:spPr/>
      <dgm:t>
        <a:bodyPr/>
        <a:lstStyle/>
        <a:p>
          <a:endParaRPr lang="fr-FR" sz="3200"/>
        </a:p>
      </dgm:t>
    </dgm:pt>
    <dgm:pt modelId="{FB65419E-032D-4ACB-BCB4-7384BF0A7C43}" type="sibTrans" cxnId="{0BAA62A6-79D1-44BA-A6DD-32AD208B5BFC}">
      <dgm:prSet/>
      <dgm:spPr/>
      <dgm:t>
        <a:bodyPr/>
        <a:lstStyle/>
        <a:p>
          <a:endParaRPr lang="fr-FR" sz="3200"/>
        </a:p>
      </dgm:t>
    </dgm:pt>
    <dgm:pt modelId="{00DE2607-882B-425F-8073-18E9F4CCB04F}">
      <dgm:prSet custT="1"/>
      <dgm:spPr>
        <a:solidFill>
          <a:srgbClr val="00B05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Définir les conditions d’exploitation du service public </a:t>
          </a:r>
          <a:endParaRPr lang="fr-FR" sz="3200" dirty="0">
            <a:solidFill>
              <a:schemeClr val="bg1"/>
            </a:solidFill>
          </a:endParaRPr>
        </a:p>
      </dgm:t>
    </dgm:pt>
    <dgm:pt modelId="{5E04BC19-81A8-4881-9AFF-3F33A2D63304}" type="parTrans" cxnId="{5CCDF5E2-8F2C-4065-A99E-6B3D520DF4FF}">
      <dgm:prSet/>
      <dgm:spPr/>
      <dgm:t>
        <a:bodyPr/>
        <a:lstStyle/>
        <a:p>
          <a:endParaRPr lang="fr-FR" sz="3200"/>
        </a:p>
      </dgm:t>
    </dgm:pt>
    <dgm:pt modelId="{EA24FE34-3F52-46A7-83E8-A790B4955AE5}" type="sibTrans" cxnId="{5CCDF5E2-8F2C-4065-A99E-6B3D520DF4FF}">
      <dgm:prSet/>
      <dgm:spPr/>
      <dgm:t>
        <a:bodyPr/>
        <a:lstStyle/>
        <a:p>
          <a:endParaRPr lang="fr-FR" sz="3200"/>
        </a:p>
      </dgm:t>
    </dgm:pt>
    <dgm:pt modelId="{91A3C7ED-80C3-4F46-A4DC-D0D0635AD8F8}">
      <dgm:prSet custT="1"/>
      <dgm:spPr>
        <a:solidFill>
          <a:srgbClr val="00B05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Définir les relations entre les acteurs (gestion déléguée) en encourageant la liberté d’entreprise des opérateurs</a:t>
          </a:r>
          <a:endParaRPr lang="fr-FR" sz="3200" dirty="0">
            <a:solidFill>
              <a:schemeClr val="bg1"/>
            </a:solidFill>
          </a:endParaRPr>
        </a:p>
      </dgm:t>
    </dgm:pt>
    <dgm:pt modelId="{5ECC2A8A-6052-4087-8BEC-D635C4F5CFD8}" type="parTrans" cxnId="{2FDC2C3B-D786-4F42-98C2-3B142CE53992}">
      <dgm:prSet/>
      <dgm:spPr/>
      <dgm:t>
        <a:bodyPr/>
        <a:lstStyle/>
        <a:p>
          <a:endParaRPr lang="fr-FR" sz="3200"/>
        </a:p>
      </dgm:t>
    </dgm:pt>
    <dgm:pt modelId="{0BCEC71D-7AA3-4C14-81FD-2582494EAA0D}" type="sibTrans" cxnId="{2FDC2C3B-D786-4F42-98C2-3B142CE53992}">
      <dgm:prSet/>
      <dgm:spPr/>
      <dgm:t>
        <a:bodyPr/>
        <a:lstStyle/>
        <a:p>
          <a:endParaRPr lang="fr-FR" sz="3200"/>
        </a:p>
      </dgm:t>
    </dgm:pt>
    <dgm:pt modelId="{F9132C99-9232-4199-AA1B-59A75D40A315}" type="pres">
      <dgm:prSet presAssocID="{E49CBCBE-9071-45FF-B271-1BC26A644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A01A1-860B-445B-A9BA-C81C28AF6863}" type="pres">
      <dgm:prSet presAssocID="{41B46C73-BBC6-4396-B943-000293640B9D}" presName="parentText" presStyleLbl="node1" presStyleIdx="0" presStyleCnt="1" custScaleY="80308" custLinFactNeighborX="-810" custLinFactNeighborY="-1498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2E4A14-B948-40A2-B80D-71136517423D}" type="pres">
      <dgm:prSet presAssocID="{41B46C73-BBC6-4396-B943-000293640B9D}" presName="childText" presStyleLbl="revTx" presStyleIdx="0" presStyleCnt="1" custScaleY="139064" custLinFactNeighborY="67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CCDF5E2-8F2C-4065-A99E-6B3D520DF4FF}" srcId="{41B46C73-BBC6-4396-B943-000293640B9D}" destId="{00DE2607-882B-425F-8073-18E9F4CCB04F}" srcOrd="3" destOrd="0" parTransId="{5E04BC19-81A8-4881-9AFF-3F33A2D63304}" sibTransId="{EA24FE34-3F52-46A7-83E8-A790B4955AE5}"/>
    <dgm:cxn modelId="{14DABB42-98FF-48D8-90D9-E4AC3201AA13}" type="presOf" srcId="{B67B010F-6652-417A-8312-E5C12DBDF01D}" destId="{A72E4A14-B948-40A2-B80D-71136517423D}" srcOrd="0" destOrd="0" presId="urn:microsoft.com/office/officeart/2005/8/layout/vList2"/>
    <dgm:cxn modelId="{F2B70795-14F4-4C55-9C2E-4FECE7CD1A39}" type="presOf" srcId="{EA930DCF-6AA3-4F82-9EEC-6DA5040B96C8}" destId="{A72E4A14-B948-40A2-B80D-71136517423D}" srcOrd="0" destOrd="2" presId="urn:microsoft.com/office/officeart/2005/8/layout/vList2"/>
    <dgm:cxn modelId="{D46F3822-6F58-475C-86CF-8B00894E8190}" type="presOf" srcId="{366C90DF-6995-4698-A138-8B684BE154D2}" destId="{A72E4A14-B948-40A2-B80D-71136517423D}" srcOrd="0" destOrd="1" presId="urn:microsoft.com/office/officeart/2005/8/layout/vList2"/>
    <dgm:cxn modelId="{BCAA5FDC-65B9-49B5-B33E-AF7C4C7DA136}" type="presOf" srcId="{E49CBCBE-9071-45FF-B271-1BC26A644BCC}" destId="{F9132C99-9232-4199-AA1B-59A75D40A315}" srcOrd="0" destOrd="0" presId="urn:microsoft.com/office/officeart/2005/8/layout/vList2"/>
    <dgm:cxn modelId="{5080C7C1-E500-4D58-B3C2-C1CCBF24EC4A}" srcId="{41B46C73-BBC6-4396-B943-000293640B9D}" destId="{366C90DF-6995-4698-A138-8B684BE154D2}" srcOrd="1" destOrd="0" parTransId="{9C6D4728-190E-4FC4-95D1-B2B85FA105AC}" sibTransId="{8D42ABD5-23CA-4D0F-B668-E720E745ED18}"/>
    <dgm:cxn modelId="{4ED0E694-B4A4-443A-A7E8-83D4D9955A11}" srcId="{E49CBCBE-9071-45FF-B271-1BC26A644BCC}" destId="{41B46C73-BBC6-4396-B943-000293640B9D}" srcOrd="0" destOrd="0" parTransId="{F21961A5-7F2F-4A81-A8BD-BF8FFD49E7D2}" sibTransId="{31E7A079-2838-4A63-9906-6D880F93D527}"/>
    <dgm:cxn modelId="{183D6A96-77AA-4DB3-ADA3-9243C2BF15C3}" type="presOf" srcId="{41B46C73-BBC6-4396-B943-000293640B9D}" destId="{E91A01A1-860B-445B-A9BA-C81C28AF6863}" srcOrd="0" destOrd="0" presId="urn:microsoft.com/office/officeart/2005/8/layout/vList2"/>
    <dgm:cxn modelId="{0BAA62A6-79D1-44BA-A6DD-32AD208B5BFC}" srcId="{41B46C73-BBC6-4396-B943-000293640B9D}" destId="{EA930DCF-6AA3-4F82-9EEC-6DA5040B96C8}" srcOrd="2" destOrd="0" parTransId="{2F0F4E59-96F6-4FBA-9B7E-25126CE36F66}" sibTransId="{FB65419E-032D-4ACB-BCB4-7384BF0A7C43}"/>
    <dgm:cxn modelId="{F6259AD3-854B-4002-BD4B-81C4DC28045B}" srcId="{41B46C73-BBC6-4396-B943-000293640B9D}" destId="{B67B010F-6652-417A-8312-E5C12DBDF01D}" srcOrd="0" destOrd="0" parTransId="{0DA82653-EECD-42B5-B711-756A8D15B055}" sibTransId="{894D6194-A292-498C-8039-EA5570852AC2}"/>
    <dgm:cxn modelId="{2FDC2C3B-D786-4F42-98C2-3B142CE53992}" srcId="{41B46C73-BBC6-4396-B943-000293640B9D}" destId="{91A3C7ED-80C3-4F46-A4DC-D0D0635AD8F8}" srcOrd="4" destOrd="0" parTransId="{5ECC2A8A-6052-4087-8BEC-D635C4F5CFD8}" sibTransId="{0BCEC71D-7AA3-4C14-81FD-2582494EAA0D}"/>
    <dgm:cxn modelId="{33BB03EC-4380-4912-B083-3D0E1D6B12A6}" type="presOf" srcId="{91A3C7ED-80C3-4F46-A4DC-D0D0635AD8F8}" destId="{A72E4A14-B948-40A2-B80D-71136517423D}" srcOrd="0" destOrd="4" presId="urn:microsoft.com/office/officeart/2005/8/layout/vList2"/>
    <dgm:cxn modelId="{839D9788-64AB-482B-9464-CB1A3662EA50}" type="presOf" srcId="{00DE2607-882B-425F-8073-18E9F4CCB04F}" destId="{A72E4A14-B948-40A2-B80D-71136517423D}" srcOrd="0" destOrd="3" presId="urn:microsoft.com/office/officeart/2005/8/layout/vList2"/>
    <dgm:cxn modelId="{8A4C1E60-B3AF-4C16-AA5D-B7B07017771D}" type="presParOf" srcId="{F9132C99-9232-4199-AA1B-59A75D40A315}" destId="{E91A01A1-860B-445B-A9BA-C81C28AF6863}" srcOrd="0" destOrd="0" presId="urn:microsoft.com/office/officeart/2005/8/layout/vList2"/>
    <dgm:cxn modelId="{0D8CF7F8-CA34-4DFA-8F1A-5126669FB8D6}" type="presParOf" srcId="{F9132C99-9232-4199-AA1B-59A75D40A315}" destId="{A72E4A14-B948-40A2-B80D-7113651742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49CBCBE-9071-45FF-B271-1BC26A644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B46C73-BBC6-4396-B943-000293640B9D}">
      <dgm:prSet phldrT="[Texte]" custT="1"/>
      <dgm:spPr>
        <a:solidFill>
          <a:srgbClr val="002060"/>
        </a:solidFill>
      </dgm:spPr>
      <dgm:t>
        <a:bodyPr/>
        <a:lstStyle/>
        <a:p>
          <a:pPr algn="ctr"/>
          <a:r>
            <a:rPr lang="fr-FR" sz="3200" dirty="0" smtClean="0">
              <a:solidFill>
                <a:schemeClr val="bg1"/>
              </a:solidFill>
            </a:rPr>
            <a:t>Le transport et la ville</a:t>
          </a:r>
          <a:endParaRPr lang="fr-FR" sz="3200" dirty="0">
            <a:solidFill>
              <a:schemeClr val="bg1"/>
            </a:solidFill>
          </a:endParaRPr>
        </a:p>
      </dgm:t>
    </dgm:pt>
    <dgm:pt modelId="{F21961A5-7F2F-4A81-A8BD-BF8FFD49E7D2}" type="parTrans" cxnId="{4ED0E694-B4A4-443A-A7E8-83D4D9955A11}">
      <dgm:prSet/>
      <dgm:spPr/>
      <dgm:t>
        <a:bodyPr/>
        <a:lstStyle/>
        <a:p>
          <a:endParaRPr lang="fr-FR" sz="3200"/>
        </a:p>
      </dgm:t>
    </dgm:pt>
    <dgm:pt modelId="{31E7A079-2838-4A63-9906-6D880F93D527}" type="sibTrans" cxnId="{4ED0E694-B4A4-443A-A7E8-83D4D9955A11}">
      <dgm:prSet/>
      <dgm:spPr/>
      <dgm:t>
        <a:bodyPr/>
        <a:lstStyle/>
        <a:p>
          <a:endParaRPr lang="fr-FR" sz="3200"/>
        </a:p>
      </dgm:t>
    </dgm:pt>
    <dgm:pt modelId="{B67B010F-6652-417A-8312-E5C12DBDF01D}">
      <dgm:prSet phldrT="[Texte]" custT="1"/>
      <dgm:spPr>
        <a:solidFill>
          <a:srgbClr val="7A07F9"/>
        </a:solidFill>
        <a:ln>
          <a:solidFill>
            <a:srgbClr val="7030A0"/>
          </a:solidFill>
        </a:ln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Intégrer politique de transport et planification urbaine </a:t>
          </a:r>
          <a:endParaRPr lang="fr-FR" sz="3200" dirty="0">
            <a:solidFill>
              <a:schemeClr val="bg1"/>
            </a:solidFill>
          </a:endParaRPr>
        </a:p>
      </dgm:t>
    </dgm:pt>
    <dgm:pt modelId="{0DA82653-EECD-42B5-B711-756A8D15B055}" type="parTrans" cxnId="{F6259AD3-854B-4002-BD4B-81C4DC28045B}">
      <dgm:prSet/>
      <dgm:spPr/>
      <dgm:t>
        <a:bodyPr/>
        <a:lstStyle/>
        <a:p>
          <a:endParaRPr lang="fr-FR" sz="3200"/>
        </a:p>
      </dgm:t>
    </dgm:pt>
    <dgm:pt modelId="{894D6194-A292-498C-8039-EA5570852AC2}" type="sibTrans" cxnId="{F6259AD3-854B-4002-BD4B-81C4DC28045B}">
      <dgm:prSet/>
      <dgm:spPr/>
      <dgm:t>
        <a:bodyPr/>
        <a:lstStyle/>
        <a:p>
          <a:endParaRPr lang="fr-FR" sz="3200"/>
        </a:p>
      </dgm:t>
    </dgm:pt>
    <dgm:pt modelId="{A27559AE-A800-498E-9F96-260DEDC4D0BB}">
      <dgm:prSet custT="1"/>
      <dgm:spPr>
        <a:solidFill>
          <a:srgbClr val="7A07F9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Favoriser la densité pour limiter l’étalement urbain</a:t>
          </a:r>
        </a:p>
      </dgm:t>
    </dgm:pt>
    <dgm:pt modelId="{F8B878E3-D9B0-434F-97FA-85F6A347CC7D}" type="parTrans" cxnId="{98A8DF34-E71F-4D60-8336-C466F5876A27}">
      <dgm:prSet/>
      <dgm:spPr/>
      <dgm:t>
        <a:bodyPr/>
        <a:lstStyle/>
        <a:p>
          <a:endParaRPr lang="fr-FR" sz="3200"/>
        </a:p>
      </dgm:t>
    </dgm:pt>
    <dgm:pt modelId="{B7759A1B-3FC5-4F3F-90FC-E43A5B5044E4}" type="sibTrans" cxnId="{98A8DF34-E71F-4D60-8336-C466F5876A27}">
      <dgm:prSet/>
      <dgm:spPr/>
      <dgm:t>
        <a:bodyPr/>
        <a:lstStyle/>
        <a:p>
          <a:endParaRPr lang="fr-FR" sz="3200"/>
        </a:p>
      </dgm:t>
    </dgm:pt>
    <dgm:pt modelId="{29FA55D1-4D42-454A-8338-24F471ED96A5}">
      <dgm:prSet custT="1"/>
      <dgm:spPr>
        <a:solidFill>
          <a:srgbClr val="7A07F9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Développer les plans de déplacements urbains en intégrant toutes les catégories d’usagers</a:t>
          </a:r>
        </a:p>
      </dgm:t>
    </dgm:pt>
    <dgm:pt modelId="{68B3677E-BF15-45C4-B90E-8D7DFA1B2492}" type="parTrans" cxnId="{397AF145-31D7-4BB1-A8B3-FBFBD2F3D6E5}">
      <dgm:prSet/>
      <dgm:spPr/>
      <dgm:t>
        <a:bodyPr/>
        <a:lstStyle/>
        <a:p>
          <a:endParaRPr lang="fr-FR" sz="3200"/>
        </a:p>
      </dgm:t>
    </dgm:pt>
    <dgm:pt modelId="{42F5A7C9-6C7F-40EA-8FB5-72E484F90616}" type="sibTrans" cxnId="{397AF145-31D7-4BB1-A8B3-FBFBD2F3D6E5}">
      <dgm:prSet/>
      <dgm:spPr/>
      <dgm:t>
        <a:bodyPr/>
        <a:lstStyle/>
        <a:p>
          <a:endParaRPr lang="fr-FR" sz="3200"/>
        </a:p>
      </dgm:t>
    </dgm:pt>
    <dgm:pt modelId="{1D4E553E-FAB3-4532-967A-A15D8D91231E}">
      <dgm:prSet custT="1"/>
      <dgm:spPr>
        <a:solidFill>
          <a:srgbClr val="7A07F9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Fournir des infrastructures  destinées à la marche assurant la sécurité des piétons</a:t>
          </a:r>
        </a:p>
      </dgm:t>
    </dgm:pt>
    <dgm:pt modelId="{01DB982E-06C0-48A8-AE30-D9727623C40B}" type="parTrans" cxnId="{49617CCE-A691-483D-9BC8-0DFF03F8B6CC}">
      <dgm:prSet/>
      <dgm:spPr/>
      <dgm:t>
        <a:bodyPr/>
        <a:lstStyle/>
        <a:p>
          <a:endParaRPr lang="fr-FR" sz="3200"/>
        </a:p>
      </dgm:t>
    </dgm:pt>
    <dgm:pt modelId="{02CB5FB8-78D8-4665-A6C2-1E49D49D5E05}" type="sibTrans" cxnId="{49617CCE-A691-483D-9BC8-0DFF03F8B6CC}">
      <dgm:prSet/>
      <dgm:spPr/>
      <dgm:t>
        <a:bodyPr/>
        <a:lstStyle/>
        <a:p>
          <a:endParaRPr lang="fr-FR" sz="3200"/>
        </a:p>
      </dgm:t>
    </dgm:pt>
    <dgm:pt modelId="{89D8BC4A-66D1-43F0-9BED-D4D57B4FBB6F}">
      <dgm:prSet custT="1"/>
      <dgm:spPr>
        <a:solidFill>
          <a:srgbClr val="7A07F9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Mieux partager la voierie entre les différents utilisateurs</a:t>
          </a:r>
        </a:p>
      </dgm:t>
    </dgm:pt>
    <dgm:pt modelId="{602CCED7-8FEF-45B5-AA71-8A8AA9A8C2A7}" type="parTrans" cxnId="{0B622FE2-D711-49A1-A401-A65136C5A661}">
      <dgm:prSet/>
      <dgm:spPr/>
      <dgm:t>
        <a:bodyPr/>
        <a:lstStyle/>
        <a:p>
          <a:endParaRPr lang="fr-FR" sz="3200"/>
        </a:p>
      </dgm:t>
    </dgm:pt>
    <dgm:pt modelId="{6825C327-C078-46D3-AF70-2F7A30B81580}" type="sibTrans" cxnId="{0B622FE2-D711-49A1-A401-A65136C5A661}">
      <dgm:prSet/>
      <dgm:spPr/>
      <dgm:t>
        <a:bodyPr/>
        <a:lstStyle/>
        <a:p>
          <a:endParaRPr lang="fr-FR" sz="3200"/>
        </a:p>
      </dgm:t>
    </dgm:pt>
    <dgm:pt modelId="{F9132C99-9232-4199-AA1B-59A75D40A315}" type="pres">
      <dgm:prSet presAssocID="{E49CBCBE-9071-45FF-B271-1BC26A644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A01A1-860B-445B-A9BA-C81C28AF6863}" type="pres">
      <dgm:prSet presAssocID="{41B46C73-BBC6-4396-B943-000293640B9D}" presName="parentText" presStyleLbl="node1" presStyleIdx="0" presStyleCnt="1" custScaleY="80308" custLinFactNeighborX="-1620" custLinFactNeighborY="-79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2E4A14-B948-40A2-B80D-71136517423D}" type="pres">
      <dgm:prSet presAssocID="{41B46C73-BBC6-4396-B943-000293640B9D}" presName="childText" presStyleLbl="revTx" presStyleIdx="0" presStyleCnt="1" custScaleY="154538" custLinFactNeighborY="67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0202BC-5D58-4416-94F1-E3D45F6548A0}" type="presOf" srcId="{29FA55D1-4D42-454A-8338-24F471ED96A5}" destId="{A72E4A14-B948-40A2-B80D-71136517423D}" srcOrd="0" destOrd="2" presId="urn:microsoft.com/office/officeart/2005/8/layout/vList2"/>
    <dgm:cxn modelId="{397AF145-31D7-4BB1-A8B3-FBFBD2F3D6E5}" srcId="{41B46C73-BBC6-4396-B943-000293640B9D}" destId="{29FA55D1-4D42-454A-8338-24F471ED96A5}" srcOrd="2" destOrd="0" parTransId="{68B3677E-BF15-45C4-B90E-8D7DFA1B2492}" sibTransId="{42F5A7C9-6C7F-40EA-8FB5-72E484F90616}"/>
    <dgm:cxn modelId="{2F17A609-5AC4-46D0-95E6-AD004CFB3BA4}" type="presOf" srcId="{1D4E553E-FAB3-4532-967A-A15D8D91231E}" destId="{A72E4A14-B948-40A2-B80D-71136517423D}" srcOrd="0" destOrd="3" presId="urn:microsoft.com/office/officeart/2005/8/layout/vList2"/>
    <dgm:cxn modelId="{0B622FE2-D711-49A1-A401-A65136C5A661}" srcId="{41B46C73-BBC6-4396-B943-000293640B9D}" destId="{89D8BC4A-66D1-43F0-9BED-D4D57B4FBB6F}" srcOrd="4" destOrd="0" parTransId="{602CCED7-8FEF-45B5-AA71-8A8AA9A8C2A7}" sibTransId="{6825C327-C078-46D3-AF70-2F7A30B81580}"/>
    <dgm:cxn modelId="{E000E915-12B0-4AC1-B13E-FEE78EE5ECDE}" type="presOf" srcId="{41B46C73-BBC6-4396-B943-000293640B9D}" destId="{E91A01A1-860B-445B-A9BA-C81C28AF6863}" srcOrd="0" destOrd="0" presId="urn:microsoft.com/office/officeart/2005/8/layout/vList2"/>
    <dgm:cxn modelId="{4ED0E694-B4A4-443A-A7E8-83D4D9955A11}" srcId="{E49CBCBE-9071-45FF-B271-1BC26A644BCC}" destId="{41B46C73-BBC6-4396-B943-000293640B9D}" srcOrd="0" destOrd="0" parTransId="{F21961A5-7F2F-4A81-A8BD-BF8FFD49E7D2}" sibTransId="{31E7A079-2838-4A63-9906-6D880F93D527}"/>
    <dgm:cxn modelId="{E96763DF-B70C-420A-AC98-A5E14DECDD86}" type="presOf" srcId="{A27559AE-A800-498E-9F96-260DEDC4D0BB}" destId="{A72E4A14-B948-40A2-B80D-71136517423D}" srcOrd="0" destOrd="1" presId="urn:microsoft.com/office/officeart/2005/8/layout/vList2"/>
    <dgm:cxn modelId="{D17ADAFC-1AA2-468A-81EE-E9B08CBF4D74}" type="presOf" srcId="{B67B010F-6652-417A-8312-E5C12DBDF01D}" destId="{A72E4A14-B948-40A2-B80D-71136517423D}" srcOrd="0" destOrd="0" presId="urn:microsoft.com/office/officeart/2005/8/layout/vList2"/>
    <dgm:cxn modelId="{F6259AD3-854B-4002-BD4B-81C4DC28045B}" srcId="{41B46C73-BBC6-4396-B943-000293640B9D}" destId="{B67B010F-6652-417A-8312-E5C12DBDF01D}" srcOrd="0" destOrd="0" parTransId="{0DA82653-EECD-42B5-B711-756A8D15B055}" sibTransId="{894D6194-A292-498C-8039-EA5570852AC2}"/>
    <dgm:cxn modelId="{98A8DF34-E71F-4D60-8336-C466F5876A27}" srcId="{41B46C73-BBC6-4396-B943-000293640B9D}" destId="{A27559AE-A800-498E-9F96-260DEDC4D0BB}" srcOrd="1" destOrd="0" parTransId="{F8B878E3-D9B0-434F-97FA-85F6A347CC7D}" sibTransId="{B7759A1B-3FC5-4F3F-90FC-E43A5B5044E4}"/>
    <dgm:cxn modelId="{E82CABE1-0809-43D6-AC0B-E9C413675E86}" type="presOf" srcId="{E49CBCBE-9071-45FF-B271-1BC26A644BCC}" destId="{F9132C99-9232-4199-AA1B-59A75D40A315}" srcOrd="0" destOrd="0" presId="urn:microsoft.com/office/officeart/2005/8/layout/vList2"/>
    <dgm:cxn modelId="{473F5651-7C19-4F24-BCF4-8969E42831F5}" type="presOf" srcId="{89D8BC4A-66D1-43F0-9BED-D4D57B4FBB6F}" destId="{A72E4A14-B948-40A2-B80D-71136517423D}" srcOrd="0" destOrd="4" presId="urn:microsoft.com/office/officeart/2005/8/layout/vList2"/>
    <dgm:cxn modelId="{49617CCE-A691-483D-9BC8-0DFF03F8B6CC}" srcId="{41B46C73-BBC6-4396-B943-000293640B9D}" destId="{1D4E553E-FAB3-4532-967A-A15D8D91231E}" srcOrd="3" destOrd="0" parTransId="{01DB982E-06C0-48A8-AE30-D9727623C40B}" sibTransId="{02CB5FB8-78D8-4665-A6C2-1E49D49D5E05}"/>
    <dgm:cxn modelId="{9D90BE13-DFB0-4771-86BD-C2BADF609433}" type="presParOf" srcId="{F9132C99-9232-4199-AA1B-59A75D40A315}" destId="{E91A01A1-860B-445B-A9BA-C81C28AF6863}" srcOrd="0" destOrd="0" presId="urn:microsoft.com/office/officeart/2005/8/layout/vList2"/>
    <dgm:cxn modelId="{1A34EEAE-A50A-4242-8EF1-692FF6DB84EC}" type="presParOf" srcId="{F9132C99-9232-4199-AA1B-59A75D40A315}" destId="{A72E4A14-B948-40A2-B80D-7113651742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49CBCBE-9071-45FF-B271-1BC26A644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B46C73-BBC6-4396-B943-000293640B9D}">
      <dgm:prSet phldrT="[Texte]" custT="1"/>
      <dgm:spPr>
        <a:solidFill>
          <a:srgbClr val="00B050"/>
        </a:solidFill>
      </dgm:spPr>
      <dgm:t>
        <a:bodyPr/>
        <a:lstStyle/>
        <a:p>
          <a:pPr algn="ctr"/>
          <a:r>
            <a:rPr lang="fr-FR" sz="3200" dirty="0" smtClean="0">
              <a:solidFill>
                <a:schemeClr val="bg1"/>
              </a:solidFill>
            </a:rPr>
            <a:t>Les externalités du transport</a:t>
          </a:r>
          <a:endParaRPr lang="fr-FR" sz="3200" dirty="0">
            <a:solidFill>
              <a:schemeClr val="bg1"/>
            </a:solidFill>
          </a:endParaRPr>
        </a:p>
      </dgm:t>
    </dgm:pt>
    <dgm:pt modelId="{F21961A5-7F2F-4A81-A8BD-BF8FFD49E7D2}" type="parTrans" cxnId="{4ED0E694-B4A4-443A-A7E8-83D4D9955A11}">
      <dgm:prSet/>
      <dgm:spPr/>
      <dgm:t>
        <a:bodyPr/>
        <a:lstStyle/>
        <a:p>
          <a:endParaRPr lang="fr-FR" sz="3200"/>
        </a:p>
      </dgm:t>
    </dgm:pt>
    <dgm:pt modelId="{31E7A079-2838-4A63-9906-6D880F93D527}" type="sibTrans" cxnId="{4ED0E694-B4A4-443A-A7E8-83D4D9955A11}">
      <dgm:prSet/>
      <dgm:spPr/>
      <dgm:t>
        <a:bodyPr/>
        <a:lstStyle/>
        <a:p>
          <a:endParaRPr lang="fr-FR" sz="3200"/>
        </a:p>
      </dgm:t>
    </dgm:pt>
    <dgm:pt modelId="{B67B010F-6652-417A-8312-E5C12DBDF01D}">
      <dgm:prSet phldrT="[Texte]" custT="1"/>
      <dgm:spPr>
        <a:solidFill>
          <a:srgbClr val="FEC200"/>
        </a:solidFill>
        <a:ln>
          <a:solidFill>
            <a:srgbClr val="7030A0"/>
          </a:solidFill>
        </a:ln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Mettre en place une politique forte de sécurité routière (santé publique)</a:t>
          </a:r>
          <a:endParaRPr lang="fr-FR" sz="3200" dirty="0">
            <a:solidFill>
              <a:schemeClr val="bg1"/>
            </a:solidFill>
          </a:endParaRPr>
        </a:p>
      </dgm:t>
    </dgm:pt>
    <dgm:pt modelId="{0DA82653-EECD-42B5-B711-756A8D15B055}" type="parTrans" cxnId="{F6259AD3-854B-4002-BD4B-81C4DC28045B}">
      <dgm:prSet/>
      <dgm:spPr/>
      <dgm:t>
        <a:bodyPr/>
        <a:lstStyle/>
        <a:p>
          <a:endParaRPr lang="fr-FR" sz="3200"/>
        </a:p>
      </dgm:t>
    </dgm:pt>
    <dgm:pt modelId="{894D6194-A292-498C-8039-EA5570852AC2}" type="sibTrans" cxnId="{F6259AD3-854B-4002-BD4B-81C4DC28045B}">
      <dgm:prSet/>
      <dgm:spPr/>
      <dgm:t>
        <a:bodyPr/>
        <a:lstStyle/>
        <a:p>
          <a:endParaRPr lang="fr-FR" sz="3200"/>
        </a:p>
      </dgm:t>
    </dgm:pt>
    <dgm:pt modelId="{4EC232E8-C07A-4011-BA85-EE90E43D7045}">
      <dgm:prSet custT="1"/>
      <dgm:spPr>
        <a:solidFill>
          <a:srgbClr val="FEC20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Étendre </a:t>
          </a:r>
          <a:r>
            <a:rPr lang="fr-FR" sz="3200" dirty="0" smtClean="0">
              <a:solidFill>
                <a:schemeClr val="bg1"/>
              </a:solidFill>
            </a:rPr>
            <a:t>et harmoniser le contrôle technique des véhicules (partenariats publics-privés)</a:t>
          </a:r>
        </a:p>
      </dgm:t>
    </dgm:pt>
    <dgm:pt modelId="{1FB19457-41A2-479C-BB47-E25F255C5992}" type="parTrans" cxnId="{1DDA1F8B-72D3-421E-B8BA-11C004D9DAF5}">
      <dgm:prSet/>
      <dgm:spPr/>
      <dgm:t>
        <a:bodyPr/>
        <a:lstStyle/>
        <a:p>
          <a:endParaRPr lang="fr-FR" sz="3200"/>
        </a:p>
      </dgm:t>
    </dgm:pt>
    <dgm:pt modelId="{D96E6DCA-9F82-4EE0-9F94-894EE000F2FA}" type="sibTrans" cxnId="{1DDA1F8B-72D3-421E-B8BA-11C004D9DAF5}">
      <dgm:prSet/>
      <dgm:spPr/>
      <dgm:t>
        <a:bodyPr/>
        <a:lstStyle/>
        <a:p>
          <a:endParaRPr lang="fr-FR" sz="3200"/>
        </a:p>
      </dgm:t>
    </dgm:pt>
    <dgm:pt modelId="{22B3881E-45B8-49D6-97EF-88F883FCA3F3}">
      <dgm:prSet custT="1"/>
      <dgm:spPr>
        <a:solidFill>
          <a:srgbClr val="FEC20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Sensibiliser les citoyens aux conséquences environnementales</a:t>
          </a:r>
        </a:p>
      </dgm:t>
    </dgm:pt>
    <dgm:pt modelId="{ADF17224-5868-42F4-8A9D-32F9A05DEA64}" type="parTrans" cxnId="{2788FB9C-1077-49BD-B024-81ED586C1863}">
      <dgm:prSet/>
      <dgm:spPr/>
      <dgm:t>
        <a:bodyPr/>
        <a:lstStyle/>
        <a:p>
          <a:endParaRPr lang="fr-FR" sz="3200"/>
        </a:p>
      </dgm:t>
    </dgm:pt>
    <dgm:pt modelId="{F2B49B69-8C24-4024-902F-5D9F5F2792B2}" type="sibTrans" cxnId="{2788FB9C-1077-49BD-B024-81ED586C1863}">
      <dgm:prSet/>
      <dgm:spPr/>
      <dgm:t>
        <a:bodyPr/>
        <a:lstStyle/>
        <a:p>
          <a:endParaRPr lang="fr-FR" sz="3200"/>
        </a:p>
      </dgm:t>
    </dgm:pt>
    <dgm:pt modelId="{D0154245-03EA-4286-AB2C-2A72CB632403}">
      <dgm:prSet custT="1"/>
      <dgm:spPr>
        <a:solidFill>
          <a:srgbClr val="FEC20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Réformer la fiscalité sur les carburants</a:t>
          </a:r>
        </a:p>
      </dgm:t>
    </dgm:pt>
    <dgm:pt modelId="{785F73CA-A4DB-4139-A858-80865902FD89}" type="parTrans" cxnId="{FA428C4A-9421-4668-998D-92B4D6F9B1A2}">
      <dgm:prSet/>
      <dgm:spPr/>
      <dgm:t>
        <a:bodyPr/>
        <a:lstStyle/>
        <a:p>
          <a:endParaRPr lang="fr-FR" sz="3200"/>
        </a:p>
      </dgm:t>
    </dgm:pt>
    <dgm:pt modelId="{2A7D2826-E733-4531-91C8-EEB5E14FBF3E}" type="sibTrans" cxnId="{FA428C4A-9421-4668-998D-92B4D6F9B1A2}">
      <dgm:prSet/>
      <dgm:spPr/>
      <dgm:t>
        <a:bodyPr/>
        <a:lstStyle/>
        <a:p>
          <a:endParaRPr lang="fr-FR" sz="3200"/>
        </a:p>
      </dgm:t>
    </dgm:pt>
    <dgm:pt modelId="{F9132C99-9232-4199-AA1B-59A75D40A315}" type="pres">
      <dgm:prSet presAssocID="{E49CBCBE-9071-45FF-B271-1BC26A644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A01A1-860B-445B-A9BA-C81C28AF6863}" type="pres">
      <dgm:prSet presAssocID="{41B46C73-BBC6-4396-B943-000293640B9D}" presName="parentText" presStyleLbl="node1" presStyleIdx="0" presStyleCnt="1" custScaleY="80308" custLinFactNeighborX="-1620" custLinFactNeighborY="-79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2E4A14-B948-40A2-B80D-71136517423D}" type="pres">
      <dgm:prSet presAssocID="{41B46C73-BBC6-4396-B943-000293640B9D}" presName="childText" presStyleLbl="revTx" presStyleIdx="0" presStyleCnt="1" custScaleY="137054" custLinFactNeighborY="67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FEC487A-2655-45D2-8AB3-D732D34A45E3}" type="presOf" srcId="{D0154245-03EA-4286-AB2C-2A72CB632403}" destId="{A72E4A14-B948-40A2-B80D-71136517423D}" srcOrd="0" destOrd="3" presId="urn:microsoft.com/office/officeart/2005/8/layout/vList2"/>
    <dgm:cxn modelId="{5D15E291-D14B-46E5-A578-F20AF4D43676}" type="presOf" srcId="{E49CBCBE-9071-45FF-B271-1BC26A644BCC}" destId="{F9132C99-9232-4199-AA1B-59A75D40A315}" srcOrd="0" destOrd="0" presId="urn:microsoft.com/office/officeart/2005/8/layout/vList2"/>
    <dgm:cxn modelId="{4594B8D7-A984-4344-B54B-1CC477BFCDDF}" type="presOf" srcId="{22B3881E-45B8-49D6-97EF-88F883FCA3F3}" destId="{A72E4A14-B948-40A2-B80D-71136517423D}" srcOrd="0" destOrd="2" presId="urn:microsoft.com/office/officeart/2005/8/layout/vList2"/>
    <dgm:cxn modelId="{4ED0E694-B4A4-443A-A7E8-83D4D9955A11}" srcId="{E49CBCBE-9071-45FF-B271-1BC26A644BCC}" destId="{41B46C73-BBC6-4396-B943-000293640B9D}" srcOrd="0" destOrd="0" parTransId="{F21961A5-7F2F-4A81-A8BD-BF8FFD49E7D2}" sibTransId="{31E7A079-2838-4A63-9906-6D880F93D527}"/>
    <dgm:cxn modelId="{1DDA1F8B-72D3-421E-B8BA-11C004D9DAF5}" srcId="{41B46C73-BBC6-4396-B943-000293640B9D}" destId="{4EC232E8-C07A-4011-BA85-EE90E43D7045}" srcOrd="1" destOrd="0" parTransId="{1FB19457-41A2-479C-BB47-E25F255C5992}" sibTransId="{D96E6DCA-9F82-4EE0-9F94-894EE000F2FA}"/>
    <dgm:cxn modelId="{7EDF7125-8370-495C-AEDC-CC84EE968347}" type="presOf" srcId="{41B46C73-BBC6-4396-B943-000293640B9D}" destId="{E91A01A1-860B-445B-A9BA-C81C28AF6863}" srcOrd="0" destOrd="0" presId="urn:microsoft.com/office/officeart/2005/8/layout/vList2"/>
    <dgm:cxn modelId="{F6259AD3-854B-4002-BD4B-81C4DC28045B}" srcId="{41B46C73-BBC6-4396-B943-000293640B9D}" destId="{B67B010F-6652-417A-8312-E5C12DBDF01D}" srcOrd="0" destOrd="0" parTransId="{0DA82653-EECD-42B5-B711-756A8D15B055}" sibTransId="{894D6194-A292-498C-8039-EA5570852AC2}"/>
    <dgm:cxn modelId="{2788FB9C-1077-49BD-B024-81ED586C1863}" srcId="{41B46C73-BBC6-4396-B943-000293640B9D}" destId="{22B3881E-45B8-49D6-97EF-88F883FCA3F3}" srcOrd="2" destOrd="0" parTransId="{ADF17224-5868-42F4-8A9D-32F9A05DEA64}" sibTransId="{F2B49B69-8C24-4024-902F-5D9F5F2792B2}"/>
    <dgm:cxn modelId="{A6461BE0-4599-41C3-BC46-E371D948CB1A}" type="presOf" srcId="{4EC232E8-C07A-4011-BA85-EE90E43D7045}" destId="{A72E4A14-B948-40A2-B80D-71136517423D}" srcOrd="0" destOrd="1" presId="urn:microsoft.com/office/officeart/2005/8/layout/vList2"/>
    <dgm:cxn modelId="{BFA95E44-623F-4AC0-AAE8-DFE45178B0B6}" type="presOf" srcId="{B67B010F-6652-417A-8312-E5C12DBDF01D}" destId="{A72E4A14-B948-40A2-B80D-71136517423D}" srcOrd="0" destOrd="0" presId="urn:microsoft.com/office/officeart/2005/8/layout/vList2"/>
    <dgm:cxn modelId="{FA428C4A-9421-4668-998D-92B4D6F9B1A2}" srcId="{41B46C73-BBC6-4396-B943-000293640B9D}" destId="{D0154245-03EA-4286-AB2C-2A72CB632403}" srcOrd="3" destOrd="0" parTransId="{785F73CA-A4DB-4139-A858-80865902FD89}" sibTransId="{2A7D2826-E733-4531-91C8-EEB5E14FBF3E}"/>
    <dgm:cxn modelId="{F3ECF389-D68C-458A-9C16-CA92B29AE3CF}" type="presParOf" srcId="{F9132C99-9232-4199-AA1B-59A75D40A315}" destId="{E91A01A1-860B-445B-A9BA-C81C28AF6863}" srcOrd="0" destOrd="0" presId="urn:microsoft.com/office/officeart/2005/8/layout/vList2"/>
    <dgm:cxn modelId="{EC695A66-3C37-47DE-A5DB-31F205387094}" type="presParOf" srcId="{F9132C99-9232-4199-AA1B-59A75D40A315}" destId="{A72E4A14-B948-40A2-B80D-7113651742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49CBCBE-9071-45FF-B271-1BC26A644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B46C73-BBC6-4396-B943-000293640B9D}">
      <dgm:prSet phldrT="[Texte]" custT="1"/>
      <dgm:spPr>
        <a:solidFill>
          <a:srgbClr val="7030A0"/>
        </a:solidFill>
      </dgm:spPr>
      <dgm:t>
        <a:bodyPr/>
        <a:lstStyle/>
        <a:p>
          <a:pPr algn="ctr"/>
          <a:r>
            <a:rPr lang="fr-FR" sz="3200" dirty="0" smtClean="0">
              <a:solidFill>
                <a:schemeClr val="bg1"/>
              </a:solidFill>
            </a:rPr>
            <a:t>Le choix modal</a:t>
          </a:r>
          <a:endParaRPr lang="fr-FR" sz="3200" dirty="0">
            <a:solidFill>
              <a:schemeClr val="bg1"/>
            </a:solidFill>
          </a:endParaRPr>
        </a:p>
      </dgm:t>
    </dgm:pt>
    <dgm:pt modelId="{F21961A5-7F2F-4A81-A8BD-BF8FFD49E7D2}" type="parTrans" cxnId="{4ED0E694-B4A4-443A-A7E8-83D4D9955A11}">
      <dgm:prSet/>
      <dgm:spPr/>
      <dgm:t>
        <a:bodyPr/>
        <a:lstStyle/>
        <a:p>
          <a:endParaRPr lang="fr-FR" sz="3200"/>
        </a:p>
      </dgm:t>
    </dgm:pt>
    <dgm:pt modelId="{31E7A079-2838-4A63-9906-6D880F93D527}" type="sibTrans" cxnId="{4ED0E694-B4A4-443A-A7E8-83D4D9955A11}">
      <dgm:prSet/>
      <dgm:spPr/>
      <dgm:t>
        <a:bodyPr/>
        <a:lstStyle/>
        <a:p>
          <a:endParaRPr lang="fr-FR" sz="3200"/>
        </a:p>
      </dgm:t>
    </dgm:pt>
    <dgm:pt modelId="{B67B010F-6652-417A-8312-E5C12DBDF01D}">
      <dgm:prSet phldrT="[Texte]" custT="1"/>
      <dgm:spPr>
        <a:solidFill>
          <a:srgbClr val="7A07F9"/>
        </a:solidFill>
        <a:ln>
          <a:solidFill>
            <a:srgbClr val="7030A0"/>
          </a:solidFill>
        </a:ln>
      </dgm:spPr>
      <dgm:t>
        <a:bodyPr/>
        <a:lstStyle/>
        <a:p>
          <a:r>
            <a:rPr lang="fr-FR" sz="2800" dirty="0" smtClean="0">
              <a:solidFill>
                <a:schemeClr val="bg1"/>
              </a:solidFill>
            </a:rPr>
            <a:t>Plus de modes à la disposition des agglomérations mais plus de critères de choix</a:t>
          </a:r>
          <a:endParaRPr lang="fr-FR" sz="2800" dirty="0">
            <a:solidFill>
              <a:schemeClr val="bg1"/>
            </a:solidFill>
          </a:endParaRPr>
        </a:p>
      </dgm:t>
    </dgm:pt>
    <dgm:pt modelId="{0DA82653-EECD-42B5-B711-756A8D15B055}" type="parTrans" cxnId="{F6259AD3-854B-4002-BD4B-81C4DC28045B}">
      <dgm:prSet/>
      <dgm:spPr/>
      <dgm:t>
        <a:bodyPr/>
        <a:lstStyle/>
        <a:p>
          <a:endParaRPr lang="fr-FR" sz="3200"/>
        </a:p>
      </dgm:t>
    </dgm:pt>
    <dgm:pt modelId="{894D6194-A292-498C-8039-EA5570852AC2}" type="sibTrans" cxnId="{F6259AD3-854B-4002-BD4B-81C4DC28045B}">
      <dgm:prSet/>
      <dgm:spPr/>
      <dgm:t>
        <a:bodyPr/>
        <a:lstStyle/>
        <a:p>
          <a:endParaRPr lang="fr-FR" sz="3200"/>
        </a:p>
      </dgm:t>
    </dgm:pt>
    <dgm:pt modelId="{294873AE-F65A-471B-B7E3-8055B1A2511D}">
      <dgm:prSet custT="1"/>
      <dgm:spPr/>
      <dgm:t>
        <a:bodyPr/>
        <a:lstStyle/>
        <a:p>
          <a:r>
            <a:rPr lang="fr-FR" sz="2800" dirty="0" smtClean="0">
              <a:solidFill>
                <a:schemeClr val="bg1"/>
              </a:solidFill>
            </a:rPr>
            <a:t>Intensifier l’usage de la marche en tant que mode alternatif</a:t>
          </a:r>
        </a:p>
      </dgm:t>
    </dgm:pt>
    <dgm:pt modelId="{F08CCA80-5758-4FD1-9AC5-C443EEC99517}" type="parTrans" cxnId="{433EF3C4-8C9B-421F-A473-EAB02DAFD27C}">
      <dgm:prSet/>
      <dgm:spPr/>
      <dgm:t>
        <a:bodyPr/>
        <a:lstStyle/>
        <a:p>
          <a:endParaRPr lang="fr-FR" sz="3200"/>
        </a:p>
      </dgm:t>
    </dgm:pt>
    <dgm:pt modelId="{1FF5E712-DF4B-4170-9612-00E16406B3A8}" type="sibTrans" cxnId="{433EF3C4-8C9B-421F-A473-EAB02DAFD27C}">
      <dgm:prSet/>
      <dgm:spPr/>
      <dgm:t>
        <a:bodyPr/>
        <a:lstStyle/>
        <a:p>
          <a:endParaRPr lang="fr-FR" sz="3200"/>
        </a:p>
      </dgm:t>
    </dgm:pt>
    <dgm:pt modelId="{29F0C556-A43D-428C-AC1C-CC36CB58B5AA}">
      <dgm:prSet custT="1"/>
      <dgm:spPr/>
      <dgm:t>
        <a:bodyPr/>
        <a:lstStyle/>
        <a:p>
          <a:r>
            <a:rPr lang="fr-FR" sz="2800" dirty="0" smtClean="0">
              <a:solidFill>
                <a:schemeClr val="bg1"/>
              </a:solidFill>
            </a:rPr>
            <a:t>Développer les interfaces entre les modes</a:t>
          </a:r>
        </a:p>
      </dgm:t>
    </dgm:pt>
    <dgm:pt modelId="{C9C7FFFC-1FAD-4348-AF5D-53EE7EBC76D6}" type="parTrans" cxnId="{92C813FB-DD61-4AB4-AACD-E2A82725E059}">
      <dgm:prSet/>
      <dgm:spPr/>
      <dgm:t>
        <a:bodyPr/>
        <a:lstStyle/>
        <a:p>
          <a:endParaRPr lang="fr-FR" sz="3200"/>
        </a:p>
      </dgm:t>
    </dgm:pt>
    <dgm:pt modelId="{B77921EC-0279-4E2B-AE9A-2216185A9F5F}" type="sibTrans" cxnId="{92C813FB-DD61-4AB4-AACD-E2A82725E059}">
      <dgm:prSet/>
      <dgm:spPr/>
      <dgm:t>
        <a:bodyPr/>
        <a:lstStyle/>
        <a:p>
          <a:endParaRPr lang="fr-FR" sz="3200"/>
        </a:p>
      </dgm:t>
    </dgm:pt>
    <dgm:pt modelId="{1BDBF757-581B-47B9-AD2B-3A7B3E7A9025}">
      <dgm:prSet custT="1"/>
      <dgm:spPr/>
      <dgm:t>
        <a:bodyPr/>
        <a:lstStyle/>
        <a:p>
          <a:r>
            <a:rPr lang="fr-FR" sz="2800" dirty="0" smtClean="0">
              <a:solidFill>
                <a:schemeClr val="bg1"/>
              </a:solidFill>
            </a:rPr>
            <a:t>Mettre en place une intégration modale autour d’une combinaison optimale et hiérarchisée de tous les modes </a:t>
          </a:r>
        </a:p>
      </dgm:t>
    </dgm:pt>
    <dgm:pt modelId="{C1143698-7291-487D-A7F7-4DB9879AF7A3}" type="parTrans" cxnId="{3DC9C27D-4FC2-49E8-8924-313D6D4C4E53}">
      <dgm:prSet/>
      <dgm:spPr/>
      <dgm:t>
        <a:bodyPr/>
        <a:lstStyle/>
        <a:p>
          <a:endParaRPr lang="fr-FR" sz="3200"/>
        </a:p>
      </dgm:t>
    </dgm:pt>
    <dgm:pt modelId="{1F03F135-1EF6-465D-A99A-1053515A8481}" type="sibTrans" cxnId="{3DC9C27D-4FC2-49E8-8924-313D6D4C4E53}">
      <dgm:prSet/>
      <dgm:spPr/>
      <dgm:t>
        <a:bodyPr/>
        <a:lstStyle/>
        <a:p>
          <a:endParaRPr lang="fr-FR" sz="3200"/>
        </a:p>
      </dgm:t>
    </dgm:pt>
    <dgm:pt modelId="{3A88E01A-FDFE-4370-903B-CC48BE3FD2CC}">
      <dgm:prSet custT="1"/>
      <dgm:spPr/>
      <dgm:t>
        <a:bodyPr/>
        <a:lstStyle/>
        <a:p>
          <a:r>
            <a:rPr lang="fr-FR" sz="2800" dirty="0" smtClean="0">
              <a:solidFill>
                <a:schemeClr val="bg1"/>
              </a:solidFill>
            </a:rPr>
            <a:t>La tarification joue un rôle essentiel dans le choix du mode par les utilisateurs (intégration tarifaire au mieux au bénéfice des usagers)</a:t>
          </a:r>
        </a:p>
      </dgm:t>
    </dgm:pt>
    <dgm:pt modelId="{0E9A4227-03D1-4A23-BDC2-DFFF48980ADF}" type="parTrans" cxnId="{D6854B01-9BA7-428A-9B17-DE9478DC9D2B}">
      <dgm:prSet/>
      <dgm:spPr/>
      <dgm:t>
        <a:bodyPr/>
        <a:lstStyle/>
        <a:p>
          <a:endParaRPr lang="fr-FR" sz="3200"/>
        </a:p>
      </dgm:t>
    </dgm:pt>
    <dgm:pt modelId="{00430D5C-0024-417A-835B-57F948FE1825}" type="sibTrans" cxnId="{D6854B01-9BA7-428A-9B17-DE9478DC9D2B}">
      <dgm:prSet/>
      <dgm:spPr/>
      <dgm:t>
        <a:bodyPr/>
        <a:lstStyle/>
        <a:p>
          <a:endParaRPr lang="fr-FR" sz="3200"/>
        </a:p>
      </dgm:t>
    </dgm:pt>
    <dgm:pt modelId="{F9132C99-9232-4199-AA1B-59A75D40A315}" type="pres">
      <dgm:prSet presAssocID="{E49CBCBE-9071-45FF-B271-1BC26A644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A01A1-860B-445B-A9BA-C81C28AF6863}" type="pres">
      <dgm:prSet presAssocID="{41B46C73-BBC6-4396-B943-000293640B9D}" presName="parentText" presStyleLbl="node1" presStyleIdx="0" presStyleCnt="1" custScaleY="80308" custLinFactNeighborX="-1620" custLinFactNeighborY="-79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2E4A14-B948-40A2-B80D-71136517423D}" type="pres">
      <dgm:prSet presAssocID="{41B46C73-BBC6-4396-B943-000293640B9D}" presName="childText" presStyleLbl="revTx" presStyleIdx="0" presStyleCnt="1" custScaleY="137054" custLinFactNeighborY="67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7B1F65-83EC-42A9-88EF-F6DF5D4B94D7}" type="presOf" srcId="{294873AE-F65A-471B-B7E3-8055B1A2511D}" destId="{A72E4A14-B948-40A2-B80D-71136517423D}" srcOrd="0" destOrd="1" presId="urn:microsoft.com/office/officeart/2005/8/layout/vList2"/>
    <dgm:cxn modelId="{4AD1C5F5-5D74-4836-934D-DE02639D068D}" type="presOf" srcId="{3A88E01A-FDFE-4370-903B-CC48BE3FD2CC}" destId="{A72E4A14-B948-40A2-B80D-71136517423D}" srcOrd="0" destOrd="4" presId="urn:microsoft.com/office/officeart/2005/8/layout/vList2"/>
    <dgm:cxn modelId="{3DC9C27D-4FC2-49E8-8924-313D6D4C4E53}" srcId="{41B46C73-BBC6-4396-B943-000293640B9D}" destId="{1BDBF757-581B-47B9-AD2B-3A7B3E7A9025}" srcOrd="3" destOrd="0" parTransId="{C1143698-7291-487D-A7F7-4DB9879AF7A3}" sibTransId="{1F03F135-1EF6-465D-A99A-1053515A8481}"/>
    <dgm:cxn modelId="{92C813FB-DD61-4AB4-AACD-E2A82725E059}" srcId="{41B46C73-BBC6-4396-B943-000293640B9D}" destId="{29F0C556-A43D-428C-AC1C-CC36CB58B5AA}" srcOrd="2" destOrd="0" parTransId="{C9C7FFFC-1FAD-4348-AF5D-53EE7EBC76D6}" sibTransId="{B77921EC-0279-4E2B-AE9A-2216185A9F5F}"/>
    <dgm:cxn modelId="{D6854B01-9BA7-428A-9B17-DE9478DC9D2B}" srcId="{41B46C73-BBC6-4396-B943-000293640B9D}" destId="{3A88E01A-FDFE-4370-903B-CC48BE3FD2CC}" srcOrd="4" destOrd="0" parTransId="{0E9A4227-03D1-4A23-BDC2-DFFF48980ADF}" sibTransId="{00430D5C-0024-417A-835B-57F948FE1825}"/>
    <dgm:cxn modelId="{433EF3C4-8C9B-421F-A473-EAB02DAFD27C}" srcId="{41B46C73-BBC6-4396-B943-000293640B9D}" destId="{294873AE-F65A-471B-B7E3-8055B1A2511D}" srcOrd="1" destOrd="0" parTransId="{F08CCA80-5758-4FD1-9AC5-C443EEC99517}" sibTransId="{1FF5E712-DF4B-4170-9612-00E16406B3A8}"/>
    <dgm:cxn modelId="{4ED0E694-B4A4-443A-A7E8-83D4D9955A11}" srcId="{E49CBCBE-9071-45FF-B271-1BC26A644BCC}" destId="{41B46C73-BBC6-4396-B943-000293640B9D}" srcOrd="0" destOrd="0" parTransId="{F21961A5-7F2F-4A81-A8BD-BF8FFD49E7D2}" sibTransId="{31E7A079-2838-4A63-9906-6D880F93D527}"/>
    <dgm:cxn modelId="{5D19890F-4E11-49D6-AA87-24E011FEE7CC}" type="presOf" srcId="{29F0C556-A43D-428C-AC1C-CC36CB58B5AA}" destId="{A72E4A14-B948-40A2-B80D-71136517423D}" srcOrd="0" destOrd="2" presId="urn:microsoft.com/office/officeart/2005/8/layout/vList2"/>
    <dgm:cxn modelId="{F6259AD3-854B-4002-BD4B-81C4DC28045B}" srcId="{41B46C73-BBC6-4396-B943-000293640B9D}" destId="{B67B010F-6652-417A-8312-E5C12DBDF01D}" srcOrd="0" destOrd="0" parTransId="{0DA82653-EECD-42B5-B711-756A8D15B055}" sibTransId="{894D6194-A292-498C-8039-EA5570852AC2}"/>
    <dgm:cxn modelId="{0CE0116B-C650-4FB4-BB8A-55C1412D5CA1}" type="presOf" srcId="{B67B010F-6652-417A-8312-E5C12DBDF01D}" destId="{A72E4A14-B948-40A2-B80D-71136517423D}" srcOrd="0" destOrd="0" presId="urn:microsoft.com/office/officeart/2005/8/layout/vList2"/>
    <dgm:cxn modelId="{329A39BF-B8EB-4AA3-A4D2-6C3B4B80B050}" type="presOf" srcId="{1BDBF757-581B-47B9-AD2B-3A7B3E7A9025}" destId="{A72E4A14-B948-40A2-B80D-71136517423D}" srcOrd="0" destOrd="3" presId="urn:microsoft.com/office/officeart/2005/8/layout/vList2"/>
    <dgm:cxn modelId="{CD0E9C07-6556-4158-A1DF-9BD2F6131EFE}" type="presOf" srcId="{41B46C73-BBC6-4396-B943-000293640B9D}" destId="{E91A01A1-860B-445B-A9BA-C81C28AF6863}" srcOrd="0" destOrd="0" presId="urn:microsoft.com/office/officeart/2005/8/layout/vList2"/>
    <dgm:cxn modelId="{C463B257-B657-4F98-B319-B4DC72FD4D8E}" type="presOf" srcId="{E49CBCBE-9071-45FF-B271-1BC26A644BCC}" destId="{F9132C99-9232-4199-AA1B-59A75D40A315}" srcOrd="0" destOrd="0" presId="urn:microsoft.com/office/officeart/2005/8/layout/vList2"/>
    <dgm:cxn modelId="{C2796C63-694A-4218-A4F1-26A345FE3B26}" type="presParOf" srcId="{F9132C99-9232-4199-AA1B-59A75D40A315}" destId="{E91A01A1-860B-445B-A9BA-C81C28AF6863}" srcOrd="0" destOrd="0" presId="urn:microsoft.com/office/officeart/2005/8/layout/vList2"/>
    <dgm:cxn modelId="{8C465F5E-45E2-43DB-A5AA-6354958B1A88}" type="presParOf" srcId="{F9132C99-9232-4199-AA1B-59A75D40A315}" destId="{A72E4A14-B948-40A2-B80D-7113651742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49CBCBE-9071-45FF-B271-1BC26A644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B46C73-BBC6-4396-B943-000293640B9D}">
      <dgm:prSet phldrT="[Texte]" custT="1"/>
      <dgm:spPr>
        <a:solidFill>
          <a:srgbClr val="3A8DC6"/>
        </a:solidFill>
      </dgm:spPr>
      <dgm:t>
        <a:bodyPr/>
        <a:lstStyle/>
        <a:p>
          <a:pPr algn="ctr"/>
          <a:r>
            <a:rPr lang="fr-FR" sz="3200" dirty="0" smtClean="0">
              <a:solidFill>
                <a:schemeClr val="bg1"/>
              </a:solidFill>
            </a:rPr>
            <a:t>Le financement</a:t>
          </a:r>
          <a:endParaRPr lang="fr-FR" sz="3200" dirty="0">
            <a:solidFill>
              <a:schemeClr val="bg1"/>
            </a:solidFill>
          </a:endParaRPr>
        </a:p>
      </dgm:t>
    </dgm:pt>
    <dgm:pt modelId="{F21961A5-7F2F-4A81-A8BD-BF8FFD49E7D2}" type="parTrans" cxnId="{4ED0E694-B4A4-443A-A7E8-83D4D9955A11}">
      <dgm:prSet/>
      <dgm:spPr/>
      <dgm:t>
        <a:bodyPr/>
        <a:lstStyle/>
        <a:p>
          <a:endParaRPr lang="fr-FR" sz="3200"/>
        </a:p>
      </dgm:t>
    </dgm:pt>
    <dgm:pt modelId="{31E7A079-2838-4A63-9906-6D880F93D527}" type="sibTrans" cxnId="{4ED0E694-B4A4-443A-A7E8-83D4D9955A11}">
      <dgm:prSet/>
      <dgm:spPr/>
      <dgm:t>
        <a:bodyPr/>
        <a:lstStyle/>
        <a:p>
          <a:endParaRPr lang="fr-FR" sz="3200"/>
        </a:p>
      </dgm:t>
    </dgm:pt>
    <dgm:pt modelId="{B67B010F-6652-417A-8312-E5C12DBDF01D}">
      <dgm:prSet phldrT="[Texte]" custT="1"/>
      <dgm:spPr>
        <a:solidFill>
          <a:srgbClr val="9BA15F"/>
        </a:solidFill>
        <a:ln>
          <a:solidFill>
            <a:srgbClr val="7030A0"/>
          </a:solidFill>
        </a:ln>
      </dgm:spPr>
      <dgm:t>
        <a:bodyPr/>
        <a:lstStyle/>
        <a:p>
          <a:r>
            <a:rPr lang="fr-FR" sz="3000" dirty="0" smtClean="0">
              <a:solidFill>
                <a:schemeClr val="bg1"/>
              </a:solidFill>
            </a:rPr>
            <a:t>Assurer un financement pérenne de la sécurité routière</a:t>
          </a:r>
          <a:endParaRPr lang="fr-FR" sz="3000" dirty="0">
            <a:solidFill>
              <a:schemeClr val="bg1"/>
            </a:solidFill>
          </a:endParaRPr>
        </a:p>
      </dgm:t>
    </dgm:pt>
    <dgm:pt modelId="{0DA82653-EECD-42B5-B711-756A8D15B055}" type="parTrans" cxnId="{F6259AD3-854B-4002-BD4B-81C4DC28045B}">
      <dgm:prSet/>
      <dgm:spPr/>
      <dgm:t>
        <a:bodyPr/>
        <a:lstStyle/>
        <a:p>
          <a:endParaRPr lang="fr-FR" sz="3200"/>
        </a:p>
      </dgm:t>
    </dgm:pt>
    <dgm:pt modelId="{894D6194-A292-498C-8039-EA5570852AC2}" type="sibTrans" cxnId="{F6259AD3-854B-4002-BD4B-81C4DC28045B}">
      <dgm:prSet/>
      <dgm:spPr/>
      <dgm:t>
        <a:bodyPr/>
        <a:lstStyle/>
        <a:p>
          <a:endParaRPr lang="fr-FR" sz="3200"/>
        </a:p>
      </dgm:t>
    </dgm:pt>
    <dgm:pt modelId="{83D85314-18CA-43A1-86E6-3884D34ED974}">
      <dgm:prSet custT="1"/>
      <dgm:spPr/>
      <dgm:t>
        <a:bodyPr/>
        <a:lstStyle/>
        <a:p>
          <a:r>
            <a:rPr lang="fr-FR" sz="3000" dirty="0" smtClean="0">
              <a:solidFill>
                <a:schemeClr val="bg1"/>
              </a:solidFill>
            </a:rPr>
            <a:t>Être </a:t>
          </a:r>
          <a:r>
            <a:rPr lang="fr-FR" sz="3000" dirty="0" smtClean="0">
              <a:solidFill>
                <a:schemeClr val="bg1"/>
              </a:solidFill>
            </a:rPr>
            <a:t>plus flexible dans les conditionnalités </a:t>
          </a:r>
          <a:r>
            <a:rPr lang="fr-FR" sz="3000" dirty="0" smtClean="0">
              <a:solidFill>
                <a:schemeClr val="bg1"/>
              </a:solidFill>
            </a:rPr>
            <a:t>de </a:t>
          </a:r>
          <a:r>
            <a:rPr lang="fr-FR" sz="3000" dirty="0" smtClean="0">
              <a:solidFill>
                <a:schemeClr val="bg1"/>
              </a:solidFill>
            </a:rPr>
            <a:t>financement des infrastructures (crédits)</a:t>
          </a:r>
        </a:p>
      </dgm:t>
    </dgm:pt>
    <dgm:pt modelId="{7BCE080F-541E-4D83-9D57-47AF80C91F81}" type="parTrans" cxnId="{DC710135-C34D-4217-99E6-4510344D0E4B}">
      <dgm:prSet/>
      <dgm:spPr/>
      <dgm:t>
        <a:bodyPr/>
        <a:lstStyle/>
        <a:p>
          <a:endParaRPr lang="fr-FR" sz="3200"/>
        </a:p>
      </dgm:t>
    </dgm:pt>
    <dgm:pt modelId="{86111F92-D801-467D-9C97-1B501C042AF1}" type="sibTrans" cxnId="{DC710135-C34D-4217-99E6-4510344D0E4B}">
      <dgm:prSet/>
      <dgm:spPr/>
      <dgm:t>
        <a:bodyPr/>
        <a:lstStyle/>
        <a:p>
          <a:endParaRPr lang="fr-FR" sz="3200"/>
        </a:p>
      </dgm:t>
    </dgm:pt>
    <dgm:pt modelId="{76FED945-EB3A-435B-9E0D-14F5CCB99C43}">
      <dgm:prSet custT="1"/>
      <dgm:spPr/>
      <dgm:t>
        <a:bodyPr/>
        <a:lstStyle/>
        <a:p>
          <a:r>
            <a:rPr lang="fr-FR" sz="3000" dirty="0" smtClean="0">
              <a:solidFill>
                <a:schemeClr val="bg1"/>
              </a:solidFill>
            </a:rPr>
            <a:t>Garantir le soutien de l’Etat au secteur y compris les compensations pour tarifs sociaux et gratuité</a:t>
          </a:r>
        </a:p>
      </dgm:t>
    </dgm:pt>
    <dgm:pt modelId="{F58C0249-943C-473C-BC15-D100246572FC}" type="parTrans" cxnId="{A0984F76-321C-432E-92E6-E471480E65C4}">
      <dgm:prSet/>
      <dgm:spPr/>
      <dgm:t>
        <a:bodyPr/>
        <a:lstStyle/>
        <a:p>
          <a:endParaRPr lang="fr-FR" sz="3200"/>
        </a:p>
      </dgm:t>
    </dgm:pt>
    <dgm:pt modelId="{3D3C8E03-3968-4177-8521-1316A86FC7AB}" type="sibTrans" cxnId="{A0984F76-321C-432E-92E6-E471480E65C4}">
      <dgm:prSet/>
      <dgm:spPr/>
      <dgm:t>
        <a:bodyPr/>
        <a:lstStyle/>
        <a:p>
          <a:endParaRPr lang="fr-FR" sz="3200"/>
        </a:p>
      </dgm:t>
    </dgm:pt>
    <dgm:pt modelId="{CB6250E4-05D4-41D3-985F-0517DF406044}">
      <dgm:prSet custT="1"/>
      <dgm:spPr/>
      <dgm:t>
        <a:bodyPr/>
        <a:lstStyle/>
        <a:p>
          <a:r>
            <a:rPr lang="fr-FR" sz="3000" dirty="0" smtClean="0">
              <a:solidFill>
                <a:schemeClr val="bg1"/>
              </a:solidFill>
            </a:rPr>
            <a:t>Introduire de nouveaux  instruments de financements (leasing, crédit revolving, péage urbain)</a:t>
          </a:r>
        </a:p>
      </dgm:t>
    </dgm:pt>
    <dgm:pt modelId="{E982407E-F1D8-4AC6-A455-4CA8EAFAF99E}" type="parTrans" cxnId="{1B679B0A-BF06-48DD-8D79-6C17E3637093}">
      <dgm:prSet/>
      <dgm:spPr/>
      <dgm:t>
        <a:bodyPr/>
        <a:lstStyle/>
        <a:p>
          <a:endParaRPr lang="fr-FR" sz="3200"/>
        </a:p>
      </dgm:t>
    </dgm:pt>
    <dgm:pt modelId="{9FF29DF7-86A2-4B54-BBD1-E82B57C45501}" type="sibTrans" cxnId="{1B679B0A-BF06-48DD-8D79-6C17E3637093}">
      <dgm:prSet/>
      <dgm:spPr/>
      <dgm:t>
        <a:bodyPr/>
        <a:lstStyle/>
        <a:p>
          <a:endParaRPr lang="fr-FR" sz="3200"/>
        </a:p>
      </dgm:t>
    </dgm:pt>
    <dgm:pt modelId="{7C841CCB-0773-4A08-AF77-EFF474507037}">
      <dgm:prSet custT="1"/>
      <dgm:spPr/>
      <dgm:t>
        <a:bodyPr/>
        <a:lstStyle/>
        <a:p>
          <a:r>
            <a:rPr lang="fr-FR" sz="3000" dirty="0" smtClean="0">
              <a:solidFill>
                <a:schemeClr val="bg1"/>
              </a:solidFill>
            </a:rPr>
            <a:t>Diversifier et filialiser certaines activités pour mieux rentabiliser l’exploitation des entreprises de transport public urbain</a:t>
          </a:r>
        </a:p>
      </dgm:t>
    </dgm:pt>
    <dgm:pt modelId="{3C719E6F-68F0-4C60-B984-175C93EF3C6C}" type="parTrans" cxnId="{B9E36DA2-54F8-4552-8276-16417CF0FAA2}">
      <dgm:prSet/>
      <dgm:spPr/>
      <dgm:t>
        <a:bodyPr/>
        <a:lstStyle/>
        <a:p>
          <a:endParaRPr lang="fr-FR" sz="3200"/>
        </a:p>
      </dgm:t>
    </dgm:pt>
    <dgm:pt modelId="{352F49B3-6B0D-4F18-AD3C-44BB1AED71ED}" type="sibTrans" cxnId="{B9E36DA2-54F8-4552-8276-16417CF0FAA2}">
      <dgm:prSet/>
      <dgm:spPr/>
      <dgm:t>
        <a:bodyPr/>
        <a:lstStyle/>
        <a:p>
          <a:endParaRPr lang="fr-FR" sz="3200"/>
        </a:p>
      </dgm:t>
    </dgm:pt>
    <dgm:pt modelId="{F9132C99-9232-4199-AA1B-59A75D40A315}" type="pres">
      <dgm:prSet presAssocID="{E49CBCBE-9071-45FF-B271-1BC26A644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A01A1-860B-445B-A9BA-C81C28AF6863}" type="pres">
      <dgm:prSet presAssocID="{41B46C73-BBC6-4396-B943-000293640B9D}" presName="parentText" presStyleLbl="node1" presStyleIdx="0" presStyleCnt="1" custScaleY="80308" custLinFactNeighborY="-672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2E4A14-B948-40A2-B80D-71136517423D}" type="pres">
      <dgm:prSet presAssocID="{41B46C73-BBC6-4396-B943-000293640B9D}" presName="childText" presStyleLbl="revTx" presStyleIdx="0" presStyleCnt="1" custScaleY="136543" custLinFactNeighborY="-56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E36DA2-54F8-4552-8276-16417CF0FAA2}" srcId="{41B46C73-BBC6-4396-B943-000293640B9D}" destId="{7C841CCB-0773-4A08-AF77-EFF474507037}" srcOrd="4" destOrd="0" parTransId="{3C719E6F-68F0-4C60-B984-175C93EF3C6C}" sibTransId="{352F49B3-6B0D-4F18-AD3C-44BB1AED71ED}"/>
    <dgm:cxn modelId="{89F5AC4A-2950-4C68-A62A-45B243650443}" type="presOf" srcId="{CB6250E4-05D4-41D3-985F-0517DF406044}" destId="{A72E4A14-B948-40A2-B80D-71136517423D}" srcOrd="0" destOrd="3" presId="urn:microsoft.com/office/officeart/2005/8/layout/vList2"/>
    <dgm:cxn modelId="{0B5E3B2D-CFA8-4662-ADEE-97E14DE33622}" type="presOf" srcId="{E49CBCBE-9071-45FF-B271-1BC26A644BCC}" destId="{F9132C99-9232-4199-AA1B-59A75D40A315}" srcOrd="0" destOrd="0" presId="urn:microsoft.com/office/officeart/2005/8/layout/vList2"/>
    <dgm:cxn modelId="{4ED0E694-B4A4-443A-A7E8-83D4D9955A11}" srcId="{E49CBCBE-9071-45FF-B271-1BC26A644BCC}" destId="{41B46C73-BBC6-4396-B943-000293640B9D}" srcOrd="0" destOrd="0" parTransId="{F21961A5-7F2F-4A81-A8BD-BF8FFD49E7D2}" sibTransId="{31E7A079-2838-4A63-9906-6D880F93D527}"/>
    <dgm:cxn modelId="{2E68EB76-69B3-4EDF-8E9A-48A4DCC8FEDA}" type="presOf" srcId="{76FED945-EB3A-435B-9E0D-14F5CCB99C43}" destId="{A72E4A14-B948-40A2-B80D-71136517423D}" srcOrd="0" destOrd="2" presId="urn:microsoft.com/office/officeart/2005/8/layout/vList2"/>
    <dgm:cxn modelId="{166BFE27-F755-4907-AE23-3150A0125AB0}" type="presOf" srcId="{B67B010F-6652-417A-8312-E5C12DBDF01D}" destId="{A72E4A14-B948-40A2-B80D-71136517423D}" srcOrd="0" destOrd="0" presId="urn:microsoft.com/office/officeart/2005/8/layout/vList2"/>
    <dgm:cxn modelId="{F6259AD3-854B-4002-BD4B-81C4DC28045B}" srcId="{41B46C73-BBC6-4396-B943-000293640B9D}" destId="{B67B010F-6652-417A-8312-E5C12DBDF01D}" srcOrd="0" destOrd="0" parTransId="{0DA82653-EECD-42B5-B711-756A8D15B055}" sibTransId="{894D6194-A292-498C-8039-EA5570852AC2}"/>
    <dgm:cxn modelId="{A7BBACA1-3C49-4634-B888-E8FC2740EFC7}" type="presOf" srcId="{41B46C73-BBC6-4396-B943-000293640B9D}" destId="{E91A01A1-860B-445B-A9BA-C81C28AF6863}" srcOrd="0" destOrd="0" presId="urn:microsoft.com/office/officeart/2005/8/layout/vList2"/>
    <dgm:cxn modelId="{1B679B0A-BF06-48DD-8D79-6C17E3637093}" srcId="{41B46C73-BBC6-4396-B943-000293640B9D}" destId="{CB6250E4-05D4-41D3-985F-0517DF406044}" srcOrd="3" destOrd="0" parTransId="{E982407E-F1D8-4AC6-A455-4CA8EAFAF99E}" sibTransId="{9FF29DF7-86A2-4B54-BBD1-E82B57C45501}"/>
    <dgm:cxn modelId="{A0984F76-321C-432E-92E6-E471480E65C4}" srcId="{41B46C73-BBC6-4396-B943-000293640B9D}" destId="{76FED945-EB3A-435B-9E0D-14F5CCB99C43}" srcOrd="2" destOrd="0" parTransId="{F58C0249-943C-473C-BC15-D100246572FC}" sibTransId="{3D3C8E03-3968-4177-8521-1316A86FC7AB}"/>
    <dgm:cxn modelId="{61D15449-0822-405F-9B70-E71BD242B9D9}" type="presOf" srcId="{83D85314-18CA-43A1-86E6-3884D34ED974}" destId="{A72E4A14-B948-40A2-B80D-71136517423D}" srcOrd="0" destOrd="1" presId="urn:microsoft.com/office/officeart/2005/8/layout/vList2"/>
    <dgm:cxn modelId="{98FA9394-91AF-44DA-8DC2-085841AE572D}" type="presOf" srcId="{7C841CCB-0773-4A08-AF77-EFF474507037}" destId="{A72E4A14-B948-40A2-B80D-71136517423D}" srcOrd="0" destOrd="4" presId="urn:microsoft.com/office/officeart/2005/8/layout/vList2"/>
    <dgm:cxn modelId="{DC710135-C34D-4217-99E6-4510344D0E4B}" srcId="{41B46C73-BBC6-4396-B943-000293640B9D}" destId="{83D85314-18CA-43A1-86E6-3884D34ED974}" srcOrd="1" destOrd="0" parTransId="{7BCE080F-541E-4D83-9D57-47AF80C91F81}" sibTransId="{86111F92-D801-467D-9C97-1B501C042AF1}"/>
    <dgm:cxn modelId="{81359E05-5B4C-4C8B-8815-6E81C1D5270A}" type="presParOf" srcId="{F9132C99-9232-4199-AA1B-59A75D40A315}" destId="{E91A01A1-860B-445B-A9BA-C81C28AF6863}" srcOrd="0" destOrd="0" presId="urn:microsoft.com/office/officeart/2005/8/layout/vList2"/>
    <dgm:cxn modelId="{AE1A5E83-B7B8-4BE3-B388-A97F7B881989}" type="presParOf" srcId="{F9132C99-9232-4199-AA1B-59A75D40A315}" destId="{A72E4A14-B948-40A2-B80D-7113651742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49CBCBE-9071-45FF-B271-1BC26A644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B46C73-BBC6-4396-B943-000293640B9D}">
      <dgm:prSet phldrT="[Texte]" custT="1"/>
      <dgm:spPr>
        <a:solidFill>
          <a:srgbClr val="718F87"/>
        </a:solidFill>
      </dgm:spPr>
      <dgm:t>
        <a:bodyPr/>
        <a:lstStyle/>
        <a:p>
          <a:pPr algn="ctr"/>
          <a:r>
            <a:rPr lang="fr-FR" sz="3200" dirty="0" smtClean="0">
              <a:solidFill>
                <a:schemeClr val="bg1"/>
              </a:solidFill>
            </a:rPr>
            <a:t>Partenariats et intégration régionale</a:t>
          </a:r>
          <a:endParaRPr lang="fr-FR" sz="3200" dirty="0">
            <a:solidFill>
              <a:schemeClr val="bg1"/>
            </a:solidFill>
          </a:endParaRPr>
        </a:p>
      </dgm:t>
    </dgm:pt>
    <dgm:pt modelId="{F21961A5-7F2F-4A81-A8BD-BF8FFD49E7D2}" type="parTrans" cxnId="{4ED0E694-B4A4-443A-A7E8-83D4D9955A11}">
      <dgm:prSet/>
      <dgm:spPr/>
      <dgm:t>
        <a:bodyPr/>
        <a:lstStyle/>
        <a:p>
          <a:endParaRPr lang="fr-FR" sz="3200"/>
        </a:p>
      </dgm:t>
    </dgm:pt>
    <dgm:pt modelId="{31E7A079-2838-4A63-9906-6D880F93D527}" type="sibTrans" cxnId="{4ED0E694-B4A4-443A-A7E8-83D4D9955A11}">
      <dgm:prSet/>
      <dgm:spPr/>
      <dgm:t>
        <a:bodyPr/>
        <a:lstStyle/>
        <a:p>
          <a:endParaRPr lang="fr-FR" sz="3200"/>
        </a:p>
      </dgm:t>
    </dgm:pt>
    <dgm:pt modelId="{B67B010F-6652-417A-8312-E5C12DBDF01D}">
      <dgm:prSet phldrT="[Texte]" custT="1"/>
      <dgm:spPr>
        <a:solidFill>
          <a:srgbClr val="7E59A7"/>
        </a:solidFill>
        <a:ln>
          <a:solidFill>
            <a:srgbClr val="7030A0"/>
          </a:solidFill>
        </a:ln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Établir </a:t>
          </a:r>
          <a:r>
            <a:rPr lang="fr-FR" sz="3200" dirty="0" smtClean="0">
              <a:solidFill>
                <a:schemeClr val="bg1"/>
              </a:solidFill>
            </a:rPr>
            <a:t>des partenariats à tous les niveaux et fédérer les initiatives</a:t>
          </a:r>
          <a:endParaRPr lang="fr-FR" sz="3200" dirty="0">
            <a:solidFill>
              <a:schemeClr val="bg1"/>
            </a:solidFill>
          </a:endParaRPr>
        </a:p>
      </dgm:t>
    </dgm:pt>
    <dgm:pt modelId="{0DA82653-EECD-42B5-B711-756A8D15B055}" type="parTrans" cxnId="{F6259AD3-854B-4002-BD4B-81C4DC28045B}">
      <dgm:prSet/>
      <dgm:spPr/>
      <dgm:t>
        <a:bodyPr/>
        <a:lstStyle/>
        <a:p>
          <a:endParaRPr lang="fr-FR" sz="3200"/>
        </a:p>
      </dgm:t>
    </dgm:pt>
    <dgm:pt modelId="{894D6194-A292-498C-8039-EA5570852AC2}" type="sibTrans" cxnId="{F6259AD3-854B-4002-BD4B-81C4DC28045B}">
      <dgm:prSet/>
      <dgm:spPr/>
      <dgm:t>
        <a:bodyPr/>
        <a:lstStyle/>
        <a:p>
          <a:endParaRPr lang="fr-FR" sz="3200"/>
        </a:p>
      </dgm:t>
    </dgm:pt>
    <dgm:pt modelId="{69DCC64D-A2EC-4E13-88FA-0E6E1E22E423}">
      <dgm:prSet custT="1"/>
      <dgm:spPr/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Passer de la concession à la gestion déléguée des réseaux ferroviaires pour un partenariat gagnant-gagnant</a:t>
          </a:r>
        </a:p>
      </dgm:t>
    </dgm:pt>
    <dgm:pt modelId="{2CAF2CD6-F717-4D92-8502-AA5A252A8156}" type="parTrans" cxnId="{994CCA65-F5C9-4026-B346-5C9E5AFA582B}">
      <dgm:prSet/>
      <dgm:spPr/>
      <dgm:t>
        <a:bodyPr/>
        <a:lstStyle/>
        <a:p>
          <a:endParaRPr lang="fr-FR" sz="3200"/>
        </a:p>
      </dgm:t>
    </dgm:pt>
    <dgm:pt modelId="{30CAB87F-9F0C-478A-9FBB-9683BCCAC915}" type="sibTrans" cxnId="{994CCA65-F5C9-4026-B346-5C9E5AFA582B}">
      <dgm:prSet/>
      <dgm:spPr/>
      <dgm:t>
        <a:bodyPr/>
        <a:lstStyle/>
        <a:p>
          <a:endParaRPr lang="fr-FR" sz="3200"/>
        </a:p>
      </dgm:t>
    </dgm:pt>
    <dgm:pt modelId="{280FEE9C-E933-4704-9848-847359890032}">
      <dgm:prSet custT="1"/>
      <dgm:spPr/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Organiser/réguler la concurrence entre modes</a:t>
          </a:r>
        </a:p>
      </dgm:t>
    </dgm:pt>
    <dgm:pt modelId="{5406E840-567A-44EE-8C6B-A4B18D2132E2}" type="parTrans" cxnId="{C716FB38-699A-4D2C-B24F-5D8286FD5D70}">
      <dgm:prSet/>
      <dgm:spPr/>
      <dgm:t>
        <a:bodyPr/>
        <a:lstStyle/>
        <a:p>
          <a:endParaRPr lang="fr-FR" sz="3200"/>
        </a:p>
      </dgm:t>
    </dgm:pt>
    <dgm:pt modelId="{13B41723-50DB-4655-916C-00AF1E7B8946}" type="sibTrans" cxnId="{C716FB38-699A-4D2C-B24F-5D8286FD5D70}">
      <dgm:prSet/>
      <dgm:spPr/>
      <dgm:t>
        <a:bodyPr/>
        <a:lstStyle/>
        <a:p>
          <a:endParaRPr lang="fr-FR" sz="3200"/>
        </a:p>
      </dgm:t>
    </dgm:pt>
    <dgm:pt modelId="{F9132C99-9232-4199-AA1B-59A75D40A315}" type="pres">
      <dgm:prSet presAssocID="{E49CBCBE-9071-45FF-B271-1BC26A644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A01A1-860B-445B-A9BA-C81C28AF6863}" type="pres">
      <dgm:prSet presAssocID="{41B46C73-BBC6-4396-B943-000293640B9D}" presName="parentText" presStyleLbl="node1" presStyleIdx="0" presStyleCnt="1" custScaleY="80308" custLinFactNeighborY="-1812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2E4A14-B948-40A2-B80D-71136517423D}" type="pres">
      <dgm:prSet presAssocID="{41B46C73-BBC6-4396-B943-000293640B9D}" presName="childText" presStyleLbl="revTx" presStyleIdx="0" presStyleCnt="1" custScaleY="160043" custLinFactNeighborX="-1620" custLinFactNeighborY="-56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4CCA65-F5C9-4026-B346-5C9E5AFA582B}" srcId="{41B46C73-BBC6-4396-B943-000293640B9D}" destId="{69DCC64D-A2EC-4E13-88FA-0E6E1E22E423}" srcOrd="1" destOrd="0" parTransId="{2CAF2CD6-F717-4D92-8502-AA5A252A8156}" sibTransId="{30CAB87F-9F0C-478A-9FBB-9683BCCAC915}"/>
    <dgm:cxn modelId="{5005B035-6625-435C-BBEC-DF617CDF513D}" type="presOf" srcId="{69DCC64D-A2EC-4E13-88FA-0E6E1E22E423}" destId="{A72E4A14-B948-40A2-B80D-71136517423D}" srcOrd="0" destOrd="1" presId="urn:microsoft.com/office/officeart/2005/8/layout/vList2"/>
    <dgm:cxn modelId="{CED0FA7C-7A7F-4CDA-9A6E-642F35FAB79E}" type="presOf" srcId="{B67B010F-6652-417A-8312-E5C12DBDF01D}" destId="{A72E4A14-B948-40A2-B80D-71136517423D}" srcOrd="0" destOrd="0" presId="urn:microsoft.com/office/officeart/2005/8/layout/vList2"/>
    <dgm:cxn modelId="{EF38A381-A185-4CD1-B0FF-5D185C8DA713}" type="presOf" srcId="{280FEE9C-E933-4704-9848-847359890032}" destId="{A72E4A14-B948-40A2-B80D-71136517423D}" srcOrd="0" destOrd="2" presId="urn:microsoft.com/office/officeart/2005/8/layout/vList2"/>
    <dgm:cxn modelId="{4ED0E694-B4A4-443A-A7E8-83D4D9955A11}" srcId="{E49CBCBE-9071-45FF-B271-1BC26A644BCC}" destId="{41B46C73-BBC6-4396-B943-000293640B9D}" srcOrd="0" destOrd="0" parTransId="{F21961A5-7F2F-4A81-A8BD-BF8FFD49E7D2}" sibTransId="{31E7A079-2838-4A63-9906-6D880F93D527}"/>
    <dgm:cxn modelId="{C716FB38-699A-4D2C-B24F-5D8286FD5D70}" srcId="{41B46C73-BBC6-4396-B943-000293640B9D}" destId="{280FEE9C-E933-4704-9848-847359890032}" srcOrd="2" destOrd="0" parTransId="{5406E840-567A-44EE-8C6B-A4B18D2132E2}" sibTransId="{13B41723-50DB-4655-916C-00AF1E7B8946}"/>
    <dgm:cxn modelId="{F6259AD3-854B-4002-BD4B-81C4DC28045B}" srcId="{41B46C73-BBC6-4396-B943-000293640B9D}" destId="{B67B010F-6652-417A-8312-E5C12DBDF01D}" srcOrd="0" destOrd="0" parTransId="{0DA82653-EECD-42B5-B711-756A8D15B055}" sibTransId="{894D6194-A292-498C-8039-EA5570852AC2}"/>
    <dgm:cxn modelId="{9A6F16DC-FE60-4363-A313-7B200298EF89}" type="presOf" srcId="{41B46C73-BBC6-4396-B943-000293640B9D}" destId="{E91A01A1-860B-445B-A9BA-C81C28AF6863}" srcOrd="0" destOrd="0" presId="urn:microsoft.com/office/officeart/2005/8/layout/vList2"/>
    <dgm:cxn modelId="{28D1136C-EB97-4293-9792-D25967977D81}" type="presOf" srcId="{E49CBCBE-9071-45FF-B271-1BC26A644BCC}" destId="{F9132C99-9232-4199-AA1B-59A75D40A315}" srcOrd="0" destOrd="0" presId="urn:microsoft.com/office/officeart/2005/8/layout/vList2"/>
    <dgm:cxn modelId="{5567A715-9518-4EAA-85F0-AB7BB9454D9E}" type="presParOf" srcId="{F9132C99-9232-4199-AA1B-59A75D40A315}" destId="{E91A01A1-860B-445B-A9BA-C81C28AF6863}" srcOrd="0" destOrd="0" presId="urn:microsoft.com/office/officeart/2005/8/layout/vList2"/>
    <dgm:cxn modelId="{DA1273AC-5646-4A7D-BCFC-D7ACB2B39010}" type="presParOf" srcId="{F9132C99-9232-4199-AA1B-59A75D40A315}" destId="{A72E4A14-B948-40A2-B80D-7113651742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49CBCBE-9071-45FF-B271-1BC26A644B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B46C73-BBC6-4396-B943-000293640B9D}">
      <dgm:prSet phldrT="[Texte]" custT="1"/>
      <dgm:spPr>
        <a:solidFill>
          <a:srgbClr val="C0C040"/>
        </a:solidFill>
      </dgm:spPr>
      <dgm:t>
        <a:bodyPr/>
        <a:lstStyle/>
        <a:p>
          <a:pPr algn="ctr"/>
          <a:r>
            <a:rPr lang="fr-FR" sz="3200" dirty="0" smtClean="0">
              <a:solidFill>
                <a:schemeClr val="bg1"/>
              </a:solidFill>
            </a:rPr>
            <a:t>Le renforcement des capacités</a:t>
          </a:r>
          <a:endParaRPr lang="fr-FR" sz="3200" dirty="0">
            <a:solidFill>
              <a:schemeClr val="bg1"/>
            </a:solidFill>
          </a:endParaRPr>
        </a:p>
      </dgm:t>
    </dgm:pt>
    <dgm:pt modelId="{F21961A5-7F2F-4A81-A8BD-BF8FFD49E7D2}" type="parTrans" cxnId="{4ED0E694-B4A4-443A-A7E8-83D4D9955A11}">
      <dgm:prSet/>
      <dgm:spPr/>
      <dgm:t>
        <a:bodyPr/>
        <a:lstStyle/>
        <a:p>
          <a:endParaRPr lang="fr-FR" sz="3200"/>
        </a:p>
      </dgm:t>
    </dgm:pt>
    <dgm:pt modelId="{31E7A079-2838-4A63-9906-6D880F93D527}" type="sibTrans" cxnId="{4ED0E694-B4A4-443A-A7E8-83D4D9955A11}">
      <dgm:prSet/>
      <dgm:spPr/>
      <dgm:t>
        <a:bodyPr/>
        <a:lstStyle/>
        <a:p>
          <a:endParaRPr lang="fr-FR" sz="3200"/>
        </a:p>
      </dgm:t>
    </dgm:pt>
    <dgm:pt modelId="{B67B010F-6652-417A-8312-E5C12DBDF01D}">
      <dgm:prSet phldrT="[Texte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Améliorer la connaissance des problèmes et de la recherche dans </a:t>
          </a:r>
          <a:r>
            <a:rPr lang="fr-FR" sz="3200" smtClean="0">
              <a:solidFill>
                <a:schemeClr val="bg1"/>
              </a:solidFill>
            </a:rPr>
            <a:t>le secteur</a:t>
          </a:r>
          <a:endParaRPr lang="fr-FR" sz="3200" dirty="0">
            <a:solidFill>
              <a:schemeClr val="bg1"/>
            </a:solidFill>
          </a:endParaRPr>
        </a:p>
      </dgm:t>
    </dgm:pt>
    <dgm:pt modelId="{0DA82653-EECD-42B5-B711-756A8D15B055}" type="parTrans" cxnId="{F6259AD3-854B-4002-BD4B-81C4DC28045B}">
      <dgm:prSet/>
      <dgm:spPr/>
      <dgm:t>
        <a:bodyPr/>
        <a:lstStyle/>
        <a:p>
          <a:endParaRPr lang="fr-FR" sz="3200"/>
        </a:p>
      </dgm:t>
    </dgm:pt>
    <dgm:pt modelId="{894D6194-A292-498C-8039-EA5570852AC2}" type="sibTrans" cxnId="{F6259AD3-854B-4002-BD4B-81C4DC28045B}">
      <dgm:prSet/>
      <dgm:spPr/>
      <dgm:t>
        <a:bodyPr/>
        <a:lstStyle/>
        <a:p>
          <a:endParaRPr lang="fr-FR" sz="3200"/>
        </a:p>
      </dgm:t>
    </dgm:pt>
    <dgm:pt modelId="{27F6F7D9-5702-4386-81E3-ABFD3BA812A3}">
      <dgm:prSet custT="1"/>
      <dgm:spPr>
        <a:solidFill>
          <a:srgbClr val="00B0F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Accélérer la professionnalisation du secteur</a:t>
          </a:r>
        </a:p>
      </dgm:t>
    </dgm:pt>
    <dgm:pt modelId="{0BE85545-2196-44C4-9B88-E62C91D3707B}" type="parTrans" cxnId="{9C65F259-3BD7-4344-A6BE-AE968E09CB71}">
      <dgm:prSet/>
      <dgm:spPr/>
      <dgm:t>
        <a:bodyPr/>
        <a:lstStyle/>
        <a:p>
          <a:endParaRPr lang="fr-FR" sz="3200"/>
        </a:p>
      </dgm:t>
    </dgm:pt>
    <dgm:pt modelId="{A64CCF2E-2EEE-4800-B3F8-47A849B9BF63}" type="sibTrans" cxnId="{9C65F259-3BD7-4344-A6BE-AE968E09CB71}">
      <dgm:prSet/>
      <dgm:spPr/>
      <dgm:t>
        <a:bodyPr/>
        <a:lstStyle/>
        <a:p>
          <a:endParaRPr lang="fr-FR" sz="3200"/>
        </a:p>
      </dgm:t>
    </dgm:pt>
    <dgm:pt modelId="{9379F87D-91C0-4F29-8806-EE614A4C3BE1}">
      <dgm:prSet custT="1"/>
      <dgm:spPr>
        <a:solidFill>
          <a:srgbClr val="00B0F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Renforcer la formation des conducteurs et des agents de maintenance</a:t>
          </a:r>
        </a:p>
      </dgm:t>
    </dgm:pt>
    <dgm:pt modelId="{E03C6525-9199-454B-9449-E0CD2864EF7E}" type="parTrans" cxnId="{786262EF-D72C-4EDC-BF34-9C009175A8A2}">
      <dgm:prSet/>
      <dgm:spPr/>
      <dgm:t>
        <a:bodyPr/>
        <a:lstStyle/>
        <a:p>
          <a:endParaRPr lang="fr-FR" sz="3200"/>
        </a:p>
      </dgm:t>
    </dgm:pt>
    <dgm:pt modelId="{7C26D69E-CEB1-4AE6-B5A3-F08156D03939}" type="sibTrans" cxnId="{786262EF-D72C-4EDC-BF34-9C009175A8A2}">
      <dgm:prSet/>
      <dgm:spPr/>
      <dgm:t>
        <a:bodyPr/>
        <a:lstStyle/>
        <a:p>
          <a:endParaRPr lang="fr-FR" sz="3200"/>
        </a:p>
      </dgm:t>
    </dgm:pt>
    <dgm:pt modelId="{4D03AAA9-23A6-42C1-93FC-60F269E6EE33}">
      <dgm:prSet custT="1"/>
      <dgm:spPr>
        <a:solidFill>
          <a:srgbClr val="00B0F0"/>
        </a:solidFill>
      </dgm:spPr>
      <dgm:t>
        <a:bodyPr/>
        <a:lstStyle/>
        <a:p>
          <a:r>
            <a:rPr lang="fr-FR" sz="3200" dirty="0" smtClean="0">
              <a:solidFill>
                <a:schemeClr val="bg1"/>
              </a:solidFill>
            </a:rPr>
            <a:t>Encourager les femmes à travailler dans le secteur</a:t>
          </a:r>
        </a:p>
      </dgm:t>
    </dgm:pt>
    <dgm:pt modelId="{7E64B51D-0C79-43CF-9ECE-AD576B2280AD}" type="parTrans" cxnId="{9D13D16A-6B5D-4AE7-AFFE-6C5E924C21ED}">
      <dgm:prSet/>
      <dgm:spPr/>
      <dgm:t>
        <a:bodyPr/>
        <a:lstStyle/>
        <a:p>
          <a:endParaRPr lang="fr-FR" sz="3200"/>
        </a:p>
      </dgm:t>
    </dgm:pt>
    <dgm:pt modelId="{488069B0-FC45-41C6-B867-5BE804FBFE33}" type="sibTrans" cxnId="{9D13D16A-6B5D-4AE7-AFFE-6C5E924C21ED}">
      <dgm:prSet/>
      <dgm:spPr/>
      <dgm:t>
        <a:bodyPr/>
        <a:lstStyle/>
        <a:p>
          <a:endParaRPr lang="fr-FR" sz="3200"/>
        </a:p>
      </dgm:t>
    </dgm:pt>
    <dgm:pt modelId="{F9132C99-9232-4199-AA1B-59A75D40A315}" type="pres">
      <dgm:prSet presAssocID="{E49CBCBE-9071-45FF-B271-1BC26A644B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1A01A1-860B-445B-A9BA-C81C28AF6863}" type="pres">
      <dgm:prSet presAssocID="{41B46C73-BBC6-4396-B943-000293640B9D}" presName="parentText" presStyleLbl="node1" presStyleIdx="0" presStyleCnt="1" custScaleY="80308" custLinFactNeighborY="-4706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2E4A14-B948-40A2-B80D-71136517423D}" type="pres">
      <dgm:prSet presAssocID="{41B46C73-BBC6-4396-B943-000293640B9D}" presName="childText" presStyleLbl="revTx" presStyleIdx="0" presStyleCnt="1" custScaleY="250497" custLinFactNeighborY="22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608D63-A37D-481B-8A6F-38ADD68741E1}" type="presOf" srcId="{4D03AAA9-23A6-42C1-93FC-60F269E6EE33}" destId="{A72E4A14-B948-40A2-B80D-71136517423D}" srcOrd="0" destOrd="3" presId="urn:microsoft.com/office/officeart/2005/8/layout/vList2"/>
    <dgm:cxn modelId="{03577E17-591D-47DB-BF19-FF4C6B7C48A6}" type="presOf" srcId="{41B46C73-BBC6-4396-B943-000293640B9D}" destId="{E91A01A1-860B-445B-A9BA-C81C28AF6863}" srcOrd="0" destOrd="0" presId="urn:microsoft.com/office/officeart/2005/8/layout/vList2"/>
    <dgm:cxn modelId="{9C65F259-3BD7-4344-A6BE-AE968E09CB71}" srcId="{41B46C73-BBC6-4396-B943-000293640B9D}" destId="{27F6F7D9-5702-4386-81E3-ABFD3BA812A3}" srcOrd="1" destOrd="0" parTransId="{0BE85545-2196-44C4-9B88-E62C91D3707B}" sibTransId="{A64CCF2E-2EEE-4800-B3F8-47A849B9BF63}"/>
    <dgm:cxn modelId="{DD88D2EC-84A8-4E68-BA85-19F619B41A58}" type="presOf" srcId="{9379F87D-91C0-4F29-8806-EE614A4C3BE1}" destId="{A72E4A14-B948-40A2-B80D-71136517423D}" srcOrd="0" destOrd="2" presId="urn:microsoft.com/office/officeart/2005/8/layout/vList2"/>
    <dgm:cxn modelId="{4ED0E694-B4A4-443A-A7E8-83D4D9955A11}" srcId="{E49CBCBE-9071-45FF-B271-1BC26A644BCC}" destId="{41B46C73-BBC6-4396-B943-000293640B9D}" srcOrd="0" destOrd="0" parTransId="{F21961A5-7F2F-4A81-A8BD-BF8FFD49E7D2}" sibTransId="{31E7A079-2838-4A63-9906-6D880F93D527}"/>
    <dgm:cxn modelId="{1263768D-2BF9-45DD-A2F1-A7FF3DADF727}" type="presOf" srcId="{B67B010F-6652-417A-8312-E5C12DBDF01D}" destId="{A72E4A14-B948-40A2-B80D-71136517423D}" srcOrd="0" destOrd="0" presId="urn:microsoft.com/office/officeart/2005/8/layout/vList2"/>
    <dgm:cxn modelId="{786262EF-D72C-4EDC-BF34-9C009175A8A2}" srcId="{41B46C73-BBC6-4396-B943-000293640B9D}" destId="{9379F87D-91C0-4F29-8806-EE614A4C3BE1}" srcOrd="2" destOrd="0" parTransId="{E03C6525-9199-454B-9449-E0CD2864EF7E}" sibTransId="{7C26D69E-CEB1-4AE6-B5A3-F08156D03939}"/>
    <dgm:cxn modelId="{F6259AD3-854B-4002-BD4B-81C4DC28045B}" srcId="{41B46C73-BBC6-4396-B943-000293640B9D}" destId="{B67B010F-6652-417A-8312-E5C12DBDF01D}" srcOrd="0" destOrd="0" parTransId="{0DA82653-EECD-42B5-B711-756A8D15B055}" sibTransId="{894D6194-A292-498C-8039-EA5570852AC2}"/>
    <dgm:cxn modelId="{9D13D16A-6B5D-4AE7-AFFE-6C5E924C21ED}" srcId="{41B46C73-BBC6-4396-B943-000293640B9D}" destId="{4D03AAA9-23A6-42C1-93FC-60F269E6EE33}" srcOrd="3" destOrd="0" parTransId="{7E64B51D-0C79-43CF-9ECE-AD576B2280AD}" sibTransId="{488069B0-FC45-41C6-B867-5BE804FBFE33}"/>
    <dgm:cxn modelId="{2D4A653E-0D74-4FBC-B19B-027B60B99ADE}" type="presOf" srcId="{E49CBCBE-9071-45FF-B271-1BC26A644BCC}" destId="{F9132C99-9232-4199-AA1B-59A75D40A315}" srcOrd="0" destOrd="0" presId="urn:microsoft.com/office/officeart/2005/8/layout/vList2"/>
    <dgm:cxn modelId="{93421FAC-B272-4B94-A2C5-629A2BFD713C}" type="presOf" srcId="{27F6F7D9-5702-4386-81E3-ABFD3BA812A3}" destId="{A72E4A14-B948-40A2-B80D-71136517423D}" srcOrd="0" destOrd="1" presId="urn:microsoft.com/office/officeart/2005/8/layout/vList2"/>
    <dgm:cxn modelId="{26FFBEE0-9920-45B4-A894-3FFE695B0D83}" type="presParOf" srcId="{F9132C99-9232-4199-AA1B-59A75D40A315}" destId="{E91A01A1-860B-445B-A9BA-C81C28AF6863}" srcOrd="0" destOrd="0" presId="urn:microsoft.com/office/officeart/2005/8/layout/vList2"/>
    <dgm:cxn modelId="{DF7E1935-ADAB-40BC-BC40-53E93692997C}" type="presParOf" srcId="{F9132C99-9232-4199-AA1B-59A75D40A315}" destId="{A72E4A14-B948-40A2-B80D-7113651742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84EB57-5D82-44EC-8B51-B3DB568970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7A3A1E-A6E1-42A9-A1B6-204033B207A7}">
      <dgm:prSet/>
      <dgm:spPr>
        <a:solidFill>
          <a:srgbClr val="0070C0"/>
        </a:solidFill>
      </dgm:spPr>
      <dgm:t>
        <a:bodyPr/>
        <a:lstStyle/>
        <a:p>
          <a:pPr algn="ctr" rtl="0"/>
          <a:r>
            <a:rPr lang="fr-FR" b="1" i="0" dirty="0" smtClean="0"/>
            <a:t>1</a:t>
          </a:r>
          <a:r>
            <a:rPr lang="fr-FR" b="1" i="0" baseline="30000" dirty="0" smtClean="0"/>
            <a:t>ER</a:t>
          </a:r>
          <a:r>
            <a:rPr lang="fr-FR" b="1" i="0" dirty="0" smtClean="0"/>
            <a:t> CONGRÈS ET EXPOSITION DE L’UNION AFRICAINE DES TRANSPORTS PUBLICS</a:t>
          </a:r>
          <a:endParaRPr lang="fr-FR" i="0" dirty="0"/>
        </a:p>
      </dgm:t>
    </dgm:pt>
    <dgm:pt modelId="{ECB2FA7F-8040-4B34-9CAB-01C5DB1288C1}" type="parTrans" cxnId="{95E432C3-99FA-4925-8578-B42ED73600D0}">
      <dgm:prSet/>
      <dgm:spPr/>
      <dgm:t>
        <a:bodyPr/>
        <a:lstStyle/>
        <a:p>
          <a:pPr algn="ctr"/>
          <a:endParaRPr lang="fr-FR" dirty="0"/>
        </a:p>
      </dgm:t>
    </dgm:pt>
    <dgm:pt modelId="{7109471E-8038-419E-8F05-D79AAFDA56A5}" type="sibTrans" cxnId="{95E432C3-99FA-4925-8578-B42ED73600D0}">
      <dgm:prSet/>
      <dgm:spPr/>
      <dgm:t>
        <a:bodyPr/>
        <a:lstStyle/>
        <a:p>
          <a:pPr algn="ctr"/>
          <a:endParaRPr lang="fr-FR" dirty="0"/>
        </a:p>
      </dgm:t>
    </dgm:pt>
    <dgm:pt modelId="{DBA1615D-750F-4670-B78A-931532E1F1B5}" type="pres">
      <dgm:prSet presAssocID="{F084EB57-5D82-44EC-8B51-B3DB568970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761CDBC-7D6E-44D4-AA8E-4915B97D8C35}" type="pres">
      <dgm:prSet presAssocID="{E07A3A1E-A6E1-42A9-A1B6-204033B207A7}" presName="parentText" presStyleLbl="node1" presStyleIdx="0" presStyleCnt="1" custLinFactNeighborX="810" custLinFactNeighborY="-27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61EBEBC-398B-41EB-AF3B-DCEC6E505CB3}" type="presOf" srcId="{E07A3A1E-A6E1-42A9-A1B6-204033B207A7}" destId="{B761CDBC-7D6E-44D4-AA8E-4915B97D8C35}" srcOrd="0" destOrd="0" presId="urn:microsoft.com/office/officeart/2005/8/layout/vList2"/>
    <dgm:cxn modelId="{95E432C3-99FA-4925-8578-B42ED73600D0}" srcId="{F084EB57-5D82-44EC-8B51-B3DB56897059}" destId="{E07A3A1E-A6E1-42A9-A1B6-204033B207A7}" srcOrd="0" destOrd="0" parTransId="{ECB2FA7F-8040-4B34-9CAB-01C5DB1288C1}" sibTransId="{7109471E-8038-419E-8F05-D79AAFDA56A5}"/>
    <dgm:cxn modelId="{4600DA64-D390-42A4-9A70-D5BBBBD905CA}" type="presOf" srcId="{F084EB57-5D82-44EC-8B51-B3DB56897059}" destId="{DBA1615D-750F-4670-B78A-931532E1F1B5}" srcOrd="0" destOrd="0" presId="urn:microsoft.com/office/officeart/2005/8/layout/vList2"/>
    <dgm:cxn modelId="{E4F3BCFD-1E2F-4DFA-8C29-EC7DC73205D7}" type="presParOf" srcId="{DBA1615D-750F-4670-B78A-931532E1F1B5}" destId="{B761CDBC-7D6E-44D4-AA8E-4915B97D8C3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84EB57-5D82-44EC-8B51-B3DB568970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7A3A1E-A6E1-42A9-A1B6-204033B207A7}">
      <dgm:prSet custT="1"/>
      <dgm:spPr>
        <a:solidFill>
          <a:schemeClr val="bg1"/>
        </a:solidFill>
      </dgm:spPr>
      <dgm:t>
        <a:bodyPr/>
        <a:lstStyle/>
        <a:p>
          <a:pPr algn="ctr" rtl="0"/>
          <a:r>
            <a:rPr lang="fr-FR" sz="3200" b="1" i="1" dirty="0" smtClean="0">
              <a:solidFill>
                <a:srgbClr val="7030A0"/>
              </a:solidFill>
            </a:rPr>
            <a:t>Thème: « un transport public durable au service d’une économie africaine compétitive »</a:t>
          </a:r>
          <a:br>
            <a:rPr lang="fr-FR" sz="3200" b="1" i="1" dirty="0" smtClean="0">
              <a:solidFill>
                <a:srgbClr val="7030A0"/>
              </a:solidFill>
            </a:rPr>
          </a:br>
          <a:r>
            <a:rPr lang="fr-FR" sz="3200" b="1" i="1" dirty="0" smtClean="0">
              <a:solidFill>
                <a:srgbClr val="7030A0"/>
              </a:solidFill>
            </a:rPr>
            <a:t>tenu du 03 au 07 octobre 2010 - Dakar, Sénégal</a:t>
          </a:r>
          <a:endParaRPr lang="fr-FR" sz="3200" b="1" i="1" dirty="0">
            <a:solidFill>
              <a:srgbClr val="7030A0"/>
            </a:solidFill>
          </a:endParaRPr>
        </a:p>
      </dgm:t>
    </dgm:pt>
    <dgm:pt modelId="{ECB2FA7F-8040-4B34-9CAB-01C5DB1288C1}" type="parTrans" cxnId="{95E432C3-99FA-4925-8578-B42ED73600D0}">
      <dgm:prSet/>
      <dgm:spPr/>
      <dgm:t>
        <a:bodyPr/>
        <a:lstStyle/>
        <a:p>
          <a:pPr algn="ctr"/>
          <a:endParaRPr lang="fr-FR" sz="3200" b="1" i="1"/>
        </a:p>
      </dgm:t>
    </dgm:pt>
    <dgm:pt modelId="{7109471E-8038-419E-8F05-D79AAFDA56A5}" type="sibTrans" cxnId="{95E432C3-99FA-4925-8578-B42ED73600D0}">
      <dgm:prSet/>
      <dgm:spPr/>
      <dgm:t>
        <a:bodyPr/>
        <a:lstStyle/>
        <a:p>
          <a:pPr algn="ctr"/>
          <a:endParaRPr lang="fr-FR" sz="3200" b="1" i="1"/>
        </a:p>
      </dgm:t>
    </dgm:pt>
    <dgm:pt modelId="{DBA1615D-750F-4670-B78A-931532E1F1B5}" type="pres">
      <dgm:prSet presAssocID="{F084EB57-5D82-44EC-8B51-B3DB568970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761CDBC-7D6E-44D4-AA8E-4915B97D8C35}" type="pres">
      <dgm:prSet presAssocID="{E07A3A1E-A6E1-42A9-A1B6-204033B207A7}" presName="parentText" presStyleLbl="node1" presStyleIdx="0" presStyleCnt="1" custLinFactNeighborX="-787" custLinFactNeighborY="-1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C160D44-AB4E-4B9D-A1C1-EA8BE0E659F8}" type="presOf" srcId="{E07A3A1E-A6E1-42A9-A1B6-204033B207A7}" destId="{B761CDBC-7D6E-44D4-AA8E-4915B97D8C35}" srcOrd="0" destOrd="0" presId="urn:microsoft.com/office/officeart/2005/8/layout/vList2"/>
    <dgm:cxn modelId="{95E432C3-99FA-4925-8578-B42ED73600D0}" srcId="{F084EB57-5D82-44EC-8B51-B3DB56897059}" destId="{E07A3A1E-A6E1-42A9-A1B6-204033B207A7}" srcOrd="0" destOrd="0" parTransId="{ECB2FA7F-8040-4B34-9CAB-01C5DB1288C1}" sibTransId="{7109471E-8038-419E-8F05-D79AAFDA56A5}"/>
    <dgm:cxn modelId="{D6C1DAEB-A3BE-4DD4-9B8C-FA33243E184B}" type="presOf" srcId="{F084EB57-5D82-44EC-8B51-B3DB56897059}" destId="{DBA1615D-750F-4670-B78A-931532E1F1B5}" srcOrd="0" destOrd="0" presId="urn:microsoft.com/office/officeart/2005/8/layout/vList2"/>
    <dgm:cxn modelId="{DD8D6CB4-3B48-428E-8202-102445A3831D}" type="presParOf" srcId="{DBA1615D-750F-4670-B78A-931532E1F1B5}" destId="{B761CDBC-7D6E-44D4-AA8E-4915B97D8C3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1651D3-425F-41D6-8992-4BAC5F6591B0}" type="doc">
      <dgm:prSet loTypeId="urn:microsoft.com/office/officeart/2005/8/layout/process4" loCatId="list" qsTypeId="urn:microsoft.com/office/officeart/2005/8/quickstyle/3d4" qsCatId="3D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1963230B-FE49-4EA5-907D-AFE85F8DD26F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fr-FR" sz="3200" b="1" dirty="0" smtClean="0">
              <a:solidFill>
                <a:srgbClr val="7030A0"/>
              </a:solidFill>
            </a:rPr>
            <a:t>OBJECTIFS DU </a:t>
          </a:r>
          <a:r>
            <a:rPr lang="fr-FR" sz="3200" b="1" dirty="0" smtClean="0">
              <a:solidFill>
                <a:srgbClr val="7030A0"/>
              </a:solidFill>
            </a:rPr>
            <a:t>CONGRÈS</a:t>
          </a:r>
          <a:endParaRPr lang="fr-FR" sz="3200" b="1" dirty="0">
            <a:solidFill>
              <a:srgbClr val="7030A0"/>
            </a:solidFill>
          </a:endParaRPr>
        </a:p>
      </dgm:t>
    </dgm:pt>
    <dgm:pt modelId="{8A150371-8CA7-4D89-870C-193EA8C3FE48}" type="parTrans" cxnId="{4FC24188-0ACC-413B-967A-F0DDE1F4BAC6}">
      <dgm:prSet/>
      <dgm:spPr/>
      <dgm:t>
        <a:bodyPr/>
        <a:lstStyle/>
        <a:p>
          <a:pPr>
            <a:lnSpc>
              <a:spcPct val="100000"/>
            </a:lnSpc>
          </a:pPr>
          <a:endParaRPr lang="fr-FR" sz="3200" b="1">
            <a:solidFill>
              <a:srgbClr val="7030A0"/>
            </a:solidFill>
          </a:endParaRPr>
        </a:p>
      </dgm:t>
    </dgm:pt>
    <dgm:pt modelId="{834B312D-561E-4519-95B9-71CBFA75471A}" type="sibTrans" cxnId="{4FC24188-0ACC-413B-967A-F0DDE1F4BAC6}">
      <dgm:prSet/>
      <dgm:spPr/>
      <dgm:t>
        <a:bodyPr/>
        <a:lstStyle/>
        <a:p>
          <a:pPr>
            <a:lnSpc>
              <a:spcPct val="100000"/>
            </a:lnSpc>
          </a:pPr>
          <a:endParaRPr lang="fr-FR" sz="3200" b="1">
            <a:solidFill>
              <a:srgbClr val="7030A0"/>
            </a:solidFill>
          </a:endParaRPr>
        </a:p>
      </dgm:t>
    </dgm:pt>
    <dgm:pt modelId="{2EB3DF3C-29A7-4CDB-8918-446F9DAB74A0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fr-FR" sz="3200" b="1" dirty="0" smtClean="0">
              <a:solidFill>
                <a:srgbClr val="7030A0"/>
              </a:solidFill>
            </a:rPr>
            <a:t>PROBLÈMES IDENTIFIÉS </a:t>
          </a:r>
          <a:r>
            <a:rPr lang="fr-FR" sz="3200" b="1" dirty="0" smtClean="0">
              <a:solidFill>
                <a:srgbClr val="7030A0"/>
              </a:solidFill>
            </a:rPr>
            <a:t>SUR LES TRANSPORTS URBAINS</a:t>
          </a:r>
          <a:endParaRPr lang="fr-FR" sz="3200" b="1" dirty="0">
            <a:solidFill>
              <a:srgbClr val="7030A0"/>
            </a:solidFill>
          </a:endParaRPr>
        </a:p>
      </dgm:t>
    </dgm:pt>
    <dgm:pt modelId="{42D1BCAA-D1CB-49CA-B6BB-D8D94DC3165F}" type="parTrans" cxnId="{DEA287BB-44FC-4866-93DB-7341A7D0FE0B}">
      <dgm:prSet/>
      <dgm:spPr/>
      <dgm:t>
        <a:bodyPr/>
        <a:lstStyle/>
        <a:p>
          <a:pPr>
            <a:lnSpc>
              <a:spcPct val="100000"/>
            </a:lnSpc>
          </a:pPr>
          <a:endParaRPr lang="fr-FR" sz="3200" b="1">
            <a:solidFill>
              <a:srgbClr val="7030A0"/>
            </a:solidFill>
          </a:endParaRPr>
        </a:p>
      </dgm:t>
    </dgm:pt>
    <dgm:pt modelId="{8F86FD65-801A-4429-8586-4EFA9D56D73D}" type="sibTrans" cxnId="{DEA287BB-44FC-4866-93DB-7341A7D0FE0B}">
      <dgm:prSet/>
      <dgm:spPr/>
      <dgm:t>
        <a:bodyPr/>
        <a:lstStyle/>
        <a:p>
          <a:pPr>
            <a:lnSpc>
              <a:spcPct val="100000"/>
            </a:lnSpc>
          </a:pPr>
          <a:endParaRPr lang="fr-FR" sz="3200" b="1">
            <a:solidFill>
              <a:srgbClr val="7030A0"/>
            </a:solidFill>
          </a:endParaRPr>
        </a:p>
      </dgm:t>
    </dgm:pt>
    <dgm:pt modelId="{569644B4-2FF3-4E0D-94B5-21F612CF7EC3}">
      <dgm:prSet custT="1"/>
      <dgm:spPr>
        <a:solidFill>
          <a:srgbClr val="00B050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fr-FR" sz="3200" b="1" dirty="0" smtClean="0">
              <a:solidFill>
                <a:srgbClr val="7030A0"/>
              </a:solidFill>
            </a:rPr>
            <a:t>SOLUTIONS </a:t>
          </a:r>
          <a:r>
            <a:rPr lang="fr-FR" sz="3200" b="1" dirty="0" smtClean="0">
              <a:solidFill>
                <a:srgbClr val="7030A0"/>
              </a:solidFill>
            </a:rPr>
            <a:t>PRÉCONISÉES</a:t>
          </a:r>
          <a:endParaRPr lang="fr-FR" sz="3200" b="1" dirty="0">
            <a:solidFill>
              <a:srgbClr val="7030A0"/>
            </a:solidFill>
          </a:endParaRPr>
        </a:p>
      </dgm:t>
    </dgm:pt>
    <dgm:pt modelId="{6B1AC42F-DD31-45F4-909C-1D57D03948FC}" type="parTrans" cxnId="{04BAEFFD-C278-4EE9-9942-B99D6636DE06}">
      <dgm:prSet/>
      <dgm:spPr/>
      <dgm:t>
        <a:bodyPr/>
        <a:lstStyle/>
        <a:p>
          <a:pPr>
            <a:lnSpc>
              <a:spcPct val="100000"/>
            </a:lnSpc>
          </a:pPr>
          <a:endParaRPr lang="fr-FR" sz="3200" b="1">
            <a:solidFill>
              <a:srgbClr val="7030A0"/>
            </a:solidFill>
          </a:endParaRPr>
        </a:p>
      </dgm:t>
    </dgm:pt>
    <dgm:pt modelId="{5BEF68E6-99D5-4E50-BCF1-EFF6A8B2C5F0}" type="sibTrans" cxnId="{04BAEFFD-C278-4EE9-9942-B99D6636DE06}">
      <dgm:prSet/>
      <dgm:spPr/>
      <dgm:t>
        <a:bodyPr/>
        <a:lstStyle/>
        <a:p>
          <a:pPr>
            <a:lnSpc>
              <a:spcPct val="100000"/>
            </a:lnSpc>
          </a:pPr>
          <a:endParaRPr lang="fr-FR" sz="3200" b="1">
            <a:solidFill>
              <a:srgbClr val="7030A0"/>
            </a:solidFill>
          </a:endParaRPr>
        </a:p>
      </dgm:t>
    </dgm:pt>
    <dgm:pt modelId="{0AAA851D-2F73-4434-ABD7-ADF5DE49BA27}" type="pres">
      <dgm:prSet presAssocID="{401651D3-425F-41D6-8992-4BAC5F6591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8B2F855-920E-42D1-9AA4-2191C13396B9}" type="pres">
      <dgm:prSet presAssocID="{569644B4-2FF3-4E0D-94B5-21F612CF7EC3}" presName="boxAndChildren" presStyleCnt="0"/>
      <dgm:spPr/>
    </dgm:pt>
    <dgm:pt modelId="{D4CA8B78-872B-4860-BDCF-8332DE480716}" type="pres">
      <dgm:prSet presAssocID="{569644B4-2FF3-4E0D-94B5-21F612CF7EC3}" presName="parentTextBox" presStyleLbl="node1" presStyleIdx="0" presStyleCnt="3"/>
      <dgm:spPr/>
      <dgm:t>
        <a:bodyPr/>
        <a:lstStyle/>
        <a:p>
          <a:endParaRPr lang="fr-FR"/>
        </a:p>
      </dgm:t>
    </dgm:pt>
    <dgm:pt modelId="{E43FA133-FD6E-4BDB-8E05-24A561E55CFA}" type="pres">
      <dgm:prSet presAssocID="{8F86FD65-801A-4429-8586-4EFA9D56D73D}" presName="sp" presStyleCnt="0"/>
      <dgm:spPr/>
    </dgm:pt>
    <dgm:pt modelId="{2F899699-8B30-4C88-88CC-FD101B28BABB}" type="pres">
      <dgm:prSet presAssocID="{2EB3DF3C-29A7-4CDB-8918-446F9DAB74A0}" presName="arrowAndChildren" presStyleCnt="0"/>
      <dgm:spPr/>
    </dgm:pt>
    <dgm:pt modelId="{3F7F4F4A-A67F-4626-BD50-D3B274DEF02C}" type="pres">
      <dgm:prSet presAssocID="{2EB3DF3C-29A7-4CDB-8918-446F9DAB74A0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9061B651-BA5E-49D2-B3F6-82DEBDFD29C5}" type="pres">
      <dgm:prSet presAssocID="{834B312D-561E-4519-95B9-71CBFA75471A}" presName="sp" presStyleCnt="0"/>
      <dgm:spPr/>
    </dgm:pt>
    <dgm:pt modelId="{8F7285D8-1095-43B0-B72A-69C5BABBA05A}" type="pres">
      <dgm:prSet presAssocID="{1963230B-FE49-4EA5-907D-AFE85F8DD26F}" presName="arrowAndChildren" presStyleCnt="0"/>
      <dgm:spPr/>
    </dgm:pt>
    <dgm:pt modelId="{085F09AB-CC11-4C0F-8028-6F1005F38432}" type="pres">
      <dgm:prSet presAssocID="{1963230B-FE49-4EA5-907D-AFE85F8DD26F}" presName="parentTextArrow" presStyleLbl="node1" presStyleIdx="2" presStyleCnt="3"/>
      <dgm:spPr/>
      <dgm:t>
        <a:bodyPr/>
        <a:lstStyle/>
        <a:p>
          <a:endParaRPr lang="fr-FR"/>
        </a:p>
      </dgm:t>
    </dgm:pt>
  </dgm:ptLst>
  <dgm:cxnLst>
    <dgm:cxn modelId="{4FC24188-0ACC-413B-967A-F0DDE1F4BAC6}" srcId="{401651D3-425F-41D6-8992-4BAC5F6591B0}" destId="{1963230B-FE49-4EA5-907D-AFE85F8DD26F}" srcOrd="0" destOrd="0" parTransId="{8A150371-8CA7-4D89-870C-193EA8C3FE48}" sibTransId="{834B312D-561E-4519-95B9-71CBFA75471A}"/>
    <dgm:cxn modelId="{CEEE6B07-B0C1-4721-9D89-17BD59B808C8}" type="presOf" srcId="{401651D3-425F-41D6-8992-4BAC5F6591B0}" destId="{0AAA851D-2F73-4434-ABD7-ADF5DE49BA27}" srcOrd="0" destOrd="0" presId="urn:microsoft.com/office/officeart/2005/8/layout/process4"/>
    <dgm:cxn modelId="{3BC3AF2C-FECE-4000-BC09-CDACD4FB66E6}" type="presOf" srcId="{2EB3DF3C-29A7-4CDB-8918-446F9DAB74A0}" destId="{3F7F4F4A-A67F-4626-BD50-D3B274DEF02C}" srcOrd="0" destOrd="0" presId="urn:microsoft.com/office/officeart/2005/8/layout/process4"/>
    <dgm:cxn modelId="{04BAEFFD-C278-4EE9-9942-B99D6636DE06}" srcId="{401651D3-425F-41D6-8992-4BAC5F6591B0}" destId="{569644B4-2FF3-4E0D-94B5-21F612CF7EC3}" srcOrd="2" destOrd="0" parTransId="{6B1AC42F-DD31-45F4-909C-1D57D03948FC}" sibTransId="{5BEF68E6-99D5-4E50-BCF1-EFF6A8B2C5F0}"/>
    <dgm:cxn modelId="{DEA287BB-44FC-4866-93DB-7341A7D0FE0B}" srcId="{401651D3-425F-41D6-8992-4BAC5F6591B0}" destId="{2EB3DF3C-29A7-4CDB-8918-446F9DAB74A0}" srcOrd="1" destOrd="0" parTransId="{42D1BCAA-D1CB-49CA-B6BB-D8D94DC3165F}" sibTransId="{8F86FD65-801A-4429-8586-4EFA9D56D73D}"/>
    <dgm:cxn modelId="{A36325CC-05B6-4C72-B776-2B2E4EE25DD7}" type="presOf" srcId="{1963230B-FE49-4EA5-907D-AFE85F8DD26F}" destId="{085F09AB-CC11-4C0F-8028-6F1005F38432}" srcOrd="0" destOrd="0" presId="urn:microsoft.com/office/officeart/2005/8/layout/process4"/>
    <dgm:cxn modelId="{8284A58B-29B7-476A-A9BE-4678E7941B3E}" type="presOf" srcId="{569644B4-2FF3-4E0D-94B5-21F612CF7EC3}" destId="{D4CA8B78-872B-4860-BDCF-8332DE480716}" srcOrd="0" destOrd="0" presId="urn:microsoft.com/office/officeart/2005/8/layout/process4"/>
    <dgm:cxn modelId="{83CCD643-568A-4845-AD24-4B6F099C372A}" type="presParOf" srcId="{0AAA851D-2F73-4434-ABD7-ADF5DE49BA27}" destId="{58B2F855-920E-42D1-9AA4-2191C13396B9}" srcOrd="0" destOrd="0" presId="urn:microsoft.com/office/officeart/2005/8/layout/process4"/>
    <dgm:cxn modelId="{CE86D165-7371-41AD-B30C-9E38650DE475}" type="presParOf" srcId="{58B2F855-920E-42D1-9AA4-2191C13396B9}" destId="{D4CA8B78-872B-4860-BDCF-8332DE480716}" srcOrd="0" destOrd="0" presId="urn:microsoft.com/office/officeart/2005/8/layout/process4"/>
    <dgm:cxn modelId="{DF34A506-558F-40CC-8FF6-47E66C8B9E15}" type="presParOf" srcId="{0AAA851D-2F73-4434-ABD7-ADF5DE49BA27}" destId="{E43FA133-FD6E-4BDB-8E05-24A561E55CFA}" srcOrd="1" destOrd="0" presId="urn:microsoft.com/office/officeart/2005/8/layout/process4"/>
    <dgm:cxn modelId="{E5CFDA8B-4BA6-42C8-BCB8-21FFDD4A2FEB}" type="presParOf" srcId="{0AAA851D-2F73-4434-ABD7-ADF5DE49BA27}" destId="{2F899699-8B30-4C88-88CC-FD101B28BABB}" srcOrd="2" destOrd="0" presId="urn:microsoft.com/office/officeart/2005/8/layout/process4"/>
    <dgm:cxn modelId="{59706ED8-5ACD-4620-9696-29FFBEAEB5D6}" type="presParOf" srcId="{2F899699-8B30-4C88-88CC-FD101B28BABB}" destId="{3F7F4F4A-A67F-4626-BD50-D3B274DEF02C}" srcOrd="0" destOrd="0" presId="urn:microsoft.com/office/officeart/2005/8/layout/process4"/>
    <dgm:cxn modelId="{747783DB-D81A-421A-A4ED-8591DBA493F2}" type="presParOf" srcId="{0AAA851D-2F73-4434-ABD7-ADF5DE49BA27}" destId="{9061B651-BA5E-49D2-B3F6-82DEBDFD29C5}" srcOrd="3" destOrd="0" presId="urn:microsoft.com/office/officeart/2005/8/layout/process4"/>
    <dgm:cxn modelId="{2ACAF2C4-42EC-4473-B018-E20DD9609D75}" type="presParOf" srcId="{0AAA851D-2F73-4434-ABD7-ADF5DE49BA27}" destId="{8F7285D8-1095-43B0-B72A-69C5BABBA05A}" srcOrd="4" destOrd="0" presId="urn:microsoft.com/office/officeart/2005/8/layout/process4"/>
    <dgm:cxn modelId="{721F7ABC-0721-4AA3-A4A1-96BEEA4B0863}" type="presParOf" srcId="{8F7285D8-1095-43B0-B72A-69C5BABBA05A}" destId="{085F09AB-CC11-4C0F-8028-6F1005F3843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4CDCD0-0EC1-46B5-9041-BFEDB882A6A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90DAA11-A59F-4169-8FA6-E89CD72A73C1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1400" dirty="0" smtClean="0"/>
            <a:t>PRÉOCCUPATIONS </a:t>
          </a:r>
          <a:r>
            <a:rPr lang="fr-FR" sz="1400" dirty="0" smtClean="0"/>
            <a:t>ET QUESTIONS </a:t>
          </a:r>
          <a:r>
            <a:rPr lang="fr-FR" sz="1400" dirty="0" smtClean="0"/>
            <a:t>GÉNÉRALES RÉCURRENTES </a:t>
          </a:r>
          <a:r>
            <a:rPr lang="fr-FR" sz="1400" dirty="0" smtClean="0"/>
            <a:t>SUR LA</a:t>
          </a:r>
          <a:br>
            <a:rPr lang="fr-FR" sz="1400" dirty="0" smtClean="0"/>
          </a:br>
          <a:r>
            <a:rPr lang="fr-FR" sz="1400" dirty="0" smtClean="0"/>
            <a:t>MOBILITÉ </a:t>
          </a:r>
          <a:r>
            <a:rPr lang="fr-FR" sz="1400" dirty="0" smtClean="0"/>
            <a:t>URBAINE ET LE TRANSPORT DE MARCHANDISES</a:t>
          </a:r>
          <a:endParaRPr lang="fr-FR" sz="1400" dirty="0"/>
        </a:p>
      </dgm:t>
    </dgm:pt>
    <dgm:pt modelId="{2BCF998D-1C68-4334-8E9E-5B0AB32A612C}" type="parTrans" cxnId="{7B9FEA2B-9F64-4F11-A564-2BD111F3A3C6}">
      <dgm:prSet/>
      <dgm:spPr/>
      <dgm:t>
        <a:bodyPr/>
        <a:lstStyle/>
        <a:p>
          <a:endParaRPr lang="fr-FR" sz="1400"/>
        </a:p>
      </dgm:t>
    </dgm:pt>
    <dgm:pt modelId="{E4202728-128C-4CE9-AC49-65FE1000A23D}" type="sibTrans" cxnId="{7B9FEA2B-9F64-4F11-A564-2BD111F3A3C6}">
      <dgm:prSet/>
      <dgm:spPr/>
      <dgm:t>
        <a:bodyPr/>
        <a:lstStyle/>
        <a:p>
          <a:endParaRPr lang="fr-FR" sz="1400"/>
        </a:p>
      </dgm:t>
    </dgm:pt>
    <dgm:pt modelId="{836ED11A-424C-42F0-9CC8-B32FFAE80813}">
      <dgm:prSet phldrT="[Texte]"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absence d’infrastructures adéquates de transport</a:t>
          </a:r>
          <a:endParaRPr lang="fr-FR" sz="2200" dirty="0">
            <a:solidFill>
              <a:srgbClr val="7030A0"/>
            </a:solidFill>
          </a:endParaRPr>
        </a:p>
      </dgm:t>
    </dgm:pt>
    <dgm:pt modelId="{1058FA50-41D3-4DAE-81D3-16B9E8B361AF}" type="parTrans" cxnId="{E615C84A-5CE2-4A20-BF34-8E80846F1D6E}">
      <dgm:prSet/>
      <dgm:spPr/>
      <dgm:t>
        <a:bodyPr/>
        <a:lstStyle/>
        <a:p>
          <a:endParaRPr lang="fr-FR" sz="1400"/>
        </a:p>
      </dgm:t>
    </dgm:pt>
    <dgm:pt modelId="{2B49F067-3FBD-4DCD-8F4B-2CEA8106A33D}" type="sibTrans" cxnId="{E615C84A-5CE2-4A20-BF34-8E80846F1D6E}">
      <dgm:prSet/>
      <dgm:spPr/>
      <dgm:t>
        <a:bodyPr/>
        <a:lstStyle/>
        <a:p>
          <a:endParaRPr lang="fr-FR" sz="1400"/>
        </a:p>
      </dgm:t>
    </dgm:pt>
    <dgm:pt modelId="{6BC23950-9A02-4358-AFF8-79ECFF7F151E}">
      <dgm:prSet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cadre institutionnel et règlementaire inapproprié</a:t>
          </a:r>
          <a:endParaRPr lang="fr-FR" sz="2200" dirty="0">
            <a:solidFill>
              <a:srgbClr val="7030A0"/>
            </a:solidFill>
          </a:endParaRPr>
        </a:p>
      </dgm:t>
    </dgm:pt>
    <dgm:pt modelId="{716614D7-0C55-44B0-ADAE-D314C535D509}" type="parTrans" cxnId="{05ABDD25-8034-4798-A2EC-4982B74F62C2}">
      <dgm:prSet/>
      <dgm:spPr/>
      <dgm:t>
        <a:bodyPr/>
        <a:lstStyle/>
        <a:p>
          <a:endParaRPr lang="fr-FR"/>
        </a:p>
      </dgm:t>
    </dgm:pt>
    <dgm:pt modelId="{1AC03076-A4C4-4204-831F-E5518F1658F5}" type="sibTrans" cxnId="{05ABDD25-8034-4798-A2EC-4982B74F62C2}">
      <dgm:prSet/>
      <dgm:spPr/>
      <dgm:t>
        <a:bodyPr/>
        <a:lstStyle/>
        <a:p>
          <a:endParaRPr lang="fr-FR"/>
        </a:p>
      </dgm:t>
    </dgm:pt>
    <dgm:pt modelId="{CFB8DF46-E849-4425-86A3-81582F516FDE}">
      <dgm:prSet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embouteillages, surcharges des véhicules avec en corollaire de nombreux accidents de la circulation</a:t>
          </a:r>
          <a:endParaRPr lang="fr-FR" sz="2200" dirty="0">
            <a:solidFill>
              <a:srgbClr val="7030A0"/>
            </a:solidFill>
          </a:endParaRPr>
        </a:p>
      </dgm:t>
    </dgm:pt>
    <dgm:pt modelId="{ECF3C558-FA0C-49E2-A969-03F19100FD2F}" type="parTrans" cxnId="{92C92DC8-D439-4E96-9E0E-29DF283C5E7C}">
      <dgm:prSet/>
      <dgm:spPr/>
      <dgm:t>
        <a:bodyPr/>
        <a:lstStyle/>
        <a:p>
          <a:endParaRPr lang="fr-FR"/>
        </a:p>
      </dgm:t>
    </dgm:pt>
    <dgm:pt modelId="{D7FB6A43-7550-4E1D-BA1B-1F50DBC1C132}" type="sibTrans" cxnId="{92C92DC8-D439-4E96-9E0E-29DF283C5E7C}">
      <dgm:prSet/>
      <dgm:spPr/>
      <dgm:t>
        <a:bodyPr/>
        <a:lstStyle/>
        <a:p>
          <a:endParaRPr lang="fr-FR"/>
        </a:p>
      </dgm:t>
    </dgm:pt>
    <dgm:pt modelId="{EB6BA5E6-4164-4DC5-8177-8A6E6851BFE3}">
      <dgm:prSet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pollution atmosphérique</a:t>
          </a:r>
          <a:endParaRPr lang="fr-FR" sz="2200" dirty="0">
            <a:solidFill>
              <a:srgbClr val="7030A0"/>
            </a:solidFill>
          </a:endParaRPr>
        </a:p>
      </dgm:t>
    </dgm:pt>
    <dgm:pt modelId="{10FF3117-2269-4906-A4C3-CC8820307D94}" type="parTrans" cxnId="{048A8F39-2676-4C33-9536-83F67148E617}">
      <dgm:prSet/>
      <dgm:spPr/>
      <dgm:t>
        <a:bodyPr/>
        <a:lstStyle/>
        <a:p>
          <a:endParaRPr lang="fr-FR"/>
        </a:p>
      </dgm:t>
    </dgm:pt>
    <dgm:pt modelId="{9FEF274F-DE7B-4769-80CE-B63F5008C3D3}" type="sibTrans" cxnId="{048A8F39-2676-4C33-9536-83F67148E617}">
      <dgm:prSet/>
      <dgm:spPr/>
      <dgm:t>
        <a:bodyPr/>
        <a:lstStyle/>
        <a:p>
          <a:endParaRPr lang="fr-FR"/>
        </a:p>
      </dgm:t>
    </dgm:pt>
    <dgm:pt modelId="{D65A965F-E8E7-45B1-93C4-F5273A1AE446}">
      <dgm:prSet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pratiques anormales sur les corridors et presque généralisées dans le transport routier</a:t>
          </a:r>
          <a:endParaRPr lang="fr-FR" sz="2200" dirty="0">
            <a:solidFill>
              <a:srgbClr val="7030A0"/>
            </a:solidFill>
          </a:endParaRPr>
        </a:p>
      </dgm:t>
    </dgm:pt>
    <dgm:pt modelId="{8AD0AF89-2D04-4E49-94E5-3A09DEAB4C36}" type="parTrans" cxnId="{3EC17613-C4B5-4541-8C24-FC6788B923EA}">
      <dgm:prSet/>
      <dgm:spPr/>
      <dgm:t>
        <a:bodyPr/>
        <a:lstStyle/>
        <a:p>
          <a:endParaRPr lang="fr-FR"/>
        </a:p>
      </dgm:t>
    </dgm:pt>
    <dgm:pt modelId="{0AD88625-A449-4520-928A-CFC4E3FF10F8}" type="sibTrans" cxnId="{3EC17613-C4B5-4541-8C24-FC6788B923EA}">
      <dgm:prSet/>
      <dgm:spPr/>
      <dgm:t>
        <a:bodyPr/>
        <a:lstStyle/>
        <a:p>
          <a:endParaRPr lang="fr-FR"/>
        </a:p>
      </dgm:t>
    </dgm:pt>
    <dgm:pt modelId="{D47B3B4B-1DA3-489A-979F-4A8BD02FCA70}" type="pres">
      <dgm:prSet presAssocID="{244CDCD0-0EC1-46B5-9041-BFEDB882A6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15F5B91-01F8-4FF0-A819-2BEC583B7CF5}" type="pres">
      <dgm:prSet presAssocID="{B90DAA11-A59F-4169-8FA6-E89CD72A73C1}" presName="linNode" presStyleCnt="0"/>
      <dgm:spPr/>
    </dgm:pt>
    <dgm:pt modelId="{03A203DE-F960-4DB9-BDA5-B010719E1360}" type="pres">
      <dgm:prSet presAssocID="{B90DAA11-A59F-4169-8FA6-E89CD72A73C1}" presName="parentText" presStyleLbl="node1" presStyleIdx="0" presStyleCnt="1" custScaleX="79117" custScaleY="54976" custLinFactNeighborX="-22" custLinFactNeighborY="-225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A703F1-814A-4CC4-AF58-88B50938E4D5}" type="pres">
      <dgm:prSet presAssocID="{B90DAA11-A59F-4169-8FA6-E89CD72A73C1}" presName="descendantText" presStyleLbl="alignAccFollowNode1" presStyleIdx="0" presStyleCnt="1" custScaleX="111856" custScaleY="73740" custLinFactNeighborX="-2268" custLinFactNeighborY="-255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DD4815B-5860-475E-A8BF-278342EAD301}" type="presOf" srcId="{CFB8DF46-E849-4425-86A3-81582F516FDE}" destId="{2AA703F1-814A-4CC4-AF58-88B50938E4D5}" srcOrd="0" destOrd="2" presId="urn:microsoft.com/office/officeart/2005/8/layout/vList5"/>
    <dgm:cxn modelId="{7B9FEA2B-9F64-4F11-A564-2BD111F3A3C6}" srcId="{244CDCD0-0EC1-46B5-9041-BFEDB882A6AE}" destId="{B90DAA11-A59F-4169-8FA6-E89CD72A73C1}" srcOrd="0" destOrd="0" parTransId="{2BCF998D-1C68-4334-8E9E-5B0AB32A612C}" sibTransId="{E4202728-128C-4CE9-AC49-65FE1000A23D}"/>
    <dgm:cxn modelId="{E036ECD4-A078-4637-952C-C18AF12B899B}" type="presOf" srcId="{836ED11A-424C-42F0-9CC8-B32FFAE80813}" destId="{2AA703F1-814A-4CC4-AF58-88B50938E4D5}" srcOrd="0" destOrd="0" presId="urn:microsoft.com/office/officeart/2005/8/layout/vList5"/>
    <dgm:cxn modelId="{0C22F472-058A-4F55-8937-74F51A51032E}" type="presOf" srcId="{D65A965F-E8E7-45B1-93C4-F5273A1AE446}" destId="{2AA703F1-814A-4CC4-AF58-88B50938E4D5}" srcOrd="0" destOrd="4" presId="urn:microsoft.com/office/officeart/2005/8/layout/vList5"/>
    <dgm:cxn modelId="{05ABDD25-8034-4798-A2EC-4982B74F62C2}" srcId="{B90DAA11-A59F-4169-8FA6-E89CD72A73C1}" destId="{6BC23950-9A02-4358-AFF8-79ECFF7F151E}" srcOrd="1" destOrd="0" parTransId="{716614D7-0C55-44B0-ADAE-D314C535D509}" sibTransId="{1AC03076-A4C4-4204-831F-E5518F1658F5}"/>
    <dgm:cxn modelId="{53A78AAD-C439-4643-8A4E-A6CE736E2BE5}" type="presOf" srcId="{6BC23950-9A02-4358-AFF8-79ECFF7F151E}" destId="{2AA703F1-814A-4CC4-AF58-88B50938E4D5}" srcOrd="0" destOrd="1" presId="urn:microsoft.com/office/officeart/2005/8/layout/vList5"/>
    <dgm:cxn modelId="{30669219-84E0-4446-A359-A76740687064}" type="presOf" srcId="{EB6BA5E6-4164-4DC5-8177-8A6E6851BFE3}" destId="{2AA703F1-814A-4CC4-AF58-88B50938E4D5}" srcOrd="0" destOrd="3" presId="urn:microsoft.com/office/officeart/2005/8/layout/vList5"/>
    <dgm:cxn modelId="{A6C14169-501C-4266-BF2B-B5BFE4E1DEA8}" type="presOf" srcId="{B90DAA11-A59F-4169-8FA6-E89CD72A73C1}" destId="{03A203DE-F960-4DB9-BDA5-B010719E1360}" srcOrd="0" destOrd="0" presId="urn:microsoft.com/office/officeart/2005/8/layout/vList5"/>
    <dgm:cxn modelId="{3EC17613-C4B5-4541-8C24-FC6788B923EA}" srcId="{B90DAA11-A59F-4169-8FA6-E89CD72A73C1}" destId="{D65A965F-E8E7-45B1-93C4-F5273A1AE446}" srcOrd="4" destOrd="0" parTransId="{8AD0AF89-2D04-4E49-94E5-3A09DEAB4C36}" sibTransId="{0AD88625-A449-4520-928A-CFC4E3FF10F8}"/>
    <dgm:cxn modelId="{E615C84A-5CE2-4A20-BF34-8E80846F1D6E}" srcId="{B90DAA11-A59F-4169-8FA6-E89CD72A73C1}" destId="{836ED11A-424C-42F0-9CC8-B32FFAE80813}" srcOrd="0" destOrd="0" parTransId="{1058FA50-41D3-4DAE-81D3-16B9E8B361AF}" sibTransId="{2B49F067-3FBD-4DCD-8F4B-2CEA8106A33D}"/>
    <dgm:cxn modelId="{92C92DC8-D439-4E96-9E0E-29DF283C5E7C}" srcId="{B90DAA11-A59F-4169-8FA6-E89CD72A73C1}" destId="{CFB8DF46-E849-4425-86A3-81582F516FDE}" srcOrd="2" destOrd="0" parTransId="{ECF3C558-FA0C-49E2-A969-03F19100FD2F}" sibTransId="{D7FB6A43-7550-4E1D-BA1B-1F50DBC1C132}"/>
    <dgm:cxn modelId="{2DB6A4C0-15B2-4BD6-8165-2F3F2745FA51}" type="presOf" srcId="{244CDCD0-0EC1-46B5-9041-BFEDB882A6AE}" destId="{D47B3B4B-1DA3-489A-979F-4A8BD02FCA70}" srcOrd="0" destOrd="0" presId="urn:microsoft.com/office/officeart/2005/8/layout/vList5"/>
    <dgm:cxn modelId="{048A8F39-2676-4C33-9536-83F67148E617}" srcId="{B90DAA11-A59F-4169-8FA6-E89CD72A73C1}" destId="{EB6BA5E6-4164-4DC5-8177-8A6E6851BFE3}" srcOrd="3" destOrd="0" parTransId="{10FF3117-2269-4906-A4C3-CC8820307D94}" sibTransId="{9FEF274F-DE7B-4769-80CE-B63F5008C3D3}"/>
    <dgm:cxn modelId="{83D01CC9-48CB-4FFC-85B6-DD5EE0569CB0}" type="presParOf" srcId="{D47B3B4B-1DA3-489A-979F-4A8BD02FCA70}" destId="{415F5B91-01F8-4FF0-A819-2BEC583B7CF5}" srcOrd="0" destOrd="0" presId="urn:microsoft.com/office/officeart/2005/8/layout/vList5"/>
    <dgm:cxn modelId="{60A1D6D1-9522-474D-86EE-423CCEB56BF7}" type="presParOf" srcId="{415F5B91-01F8-4FF0-A819-2BEC583B7CF5}" destId="{03A203DE-F960-4DB9-BDA5-B010719E1360}" srcOrd="0" destOrd="0" presId="urn:microsoft.com/office/officeart/2005/8/layout/vList5"/>
    <dgm:cxn modelId="{0747B7BA-310D-4AEF-B7DE-A4A7C9093090}" type="presParOf" srcId="{415F5B91-01F8-4FF0-A819-2BEC583B7CF5}" destId="{2AA703F1-814A-4CC4-AF58-88B50938E4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4CDCD0-0EC1-46B5-9041-BFEDB882A6A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2E5EB7-F14F-40F6-B3A7-9BF8D2F7232D}">
      <dgm:prSet phldrT="[Texte]" custT="1"/>
      <dgm:spPr>
        <a:solidFill>
          <a:srgbClr val="7030A0"/>
        </a:solidFill>
        <a:ln>
          <a:noFill/>
        </a:ln>
      </dgm:spPr>
      <dgm:t>
        <a:bodyPr/>
        <a:lstStyle/>
        <a:p>
          <a:r>
            <a:rPr lang="fr-FR" sz="1400" dirty="0" smtClean="0">
              <a:solidFill>
                <a:schemeClr val="bg1"/>
              </a:solidFill>
            </a:rPr>
            <a:t>OBJECTIF  PRINCIPAL</a:t>
          </a:r>
          <a:endParaRPr lang="fr-FR" sz="1400" dirty="0">
            <a:solidFill>
              <a:schemeClr val="bg1"/>
            </a:solidFill>
          </a:endParaRPr>
        </a:p>
      </dgm:t>
    </dgm:pt>
    <dgm:pt modelId="{1BFE3249-FF58-4755-82A8-0D959C4466BA}" type="parTrans" cxnId="{EA87344E-E9B0-4471-8C9E-0F274B7BB674}">
      <dgm:prSet/>
      <dgm:spPr/>
      <dgm:t>
        <a:bodyPr/>
        <a:lstStyle/>
        <a:p>
          <a:endParaRPr lang="fr-FR" sz="1400"/>
        </a:p>
      </dgm:t>
    </dgm:pt>
    <dgm:pt modelId="{3E1AD071-B750-462C-8AF8-63809CCA366F}" type="sibTrans" cxnId="{EA87344E-E9B0-4471-8C9E-0F274B7BB674}">
      <dgm:prSet/>
      <dgm:spPr/>
      <dgm:t>
        <a:bodyPr/>
        <a:lstStyle/>
        <a:p>
          <a:endParaRPr lang="fr-FR" sz="1400"/>
        </a:p>
      </dgm:t>
    </dgm:pt>
    <dgm:pt modelId="{C59E25FB-6CCC-4CAD-9E1A-F036307487E2}">
      <dgm:prSet phldrT="[Texte]"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recherche de solutions durables aux dysfonctionnements très coûteux pour la collectivité et qui sont un véritable frein à la compétitivité de l’économie africaine</a:t>
          </a:r>
          <a:endParaRPr lang="fr-FR" sz="2200" dirty="0">
            <a:solidFill>
              <a:srgbClr val="7030A0"/>
            </a:solidFill>
          </a:endParaRPr>
        </a:p>
      </dgm:t>
    </dgm:pt>
    <dgm:pt modelId="{599AD69B-FD8D-4D23-80DF-7BF89E4321B7}" type="parTrans" cxnId="{7CD026F7-6E22-4642-AB7D-BFF277CE7D3E}">
      <dgm:prSet/>
      <dgm:spPr/>
      <dgm:t>
        <a:bodyPr/>
        <a:lstStyle/>
        <a:p>
          <a:endParaRPr lang="fr-FR" sz="1400"/>
        </a:p>
      </dgm:t>
    </dgm:pt>
    <dgm:pt modelId="{7C80C6AE-5EC2-433F-A808-B64D76597F70}" type="sibTrans" cxnId="{7CD026F7-6E22-4642-AB7D-BFF277CE7D3E}">
      <dgm:prSet/>
      <dgm:spPr/>
      <dgm:t>
        <a:bodyPr/>
        <a:lstStyle/>
        <a:p>
          <a:endParaRPr lang="fr-FR" sz="1400"/>
        </a:p>
      </dgm:t>
    </dgm:pt>
    <dgm:pt modelId="{D47B3B4B-1DA3-489A-979F-4A8BD02FCA70}" type="pres">
      <dgm:prSet presAssocID="{244CDCD0-0EC1-46B5-9041-BFEDB882A6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99B1CD7-9361-4947-B2D2-A045A6E77768}" type="pres">
      <dgm:prSet presAssocID="{A12E5EB7-F14F-40F6-B3A7-9BF8D2F7232D}" presName="linNode" presStyleCnt="0"/>
      <dgm:spPr/>
    </dgm:pt>
    <dgm:pt modelId="{A393579B-AD4B-455B-9E7F-0C1841330585}" type="pres">
      <dgm:prSet presAssocID="{A12E5EB7-F14F-40F6-B3A7-9BF8D2F7232D}" presName="parentText" presStyleLbl="node1" presStyleIdx="0" presStyleCnt="1" custScaleX="79117" custScaleY="57746" custLinFactNeighborX="-22" custLinFactNeighborY="-1887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EEDE88-34AA-446C-80F8-617452327921}" type="pres">
      <dgm:prSet presAssocID="{A12E5EB7-F14F-40F6-B3A7-9BF8D2F7232D}" presName="descendantText" presStyleLbl="alignAccFollowNode1" presStyleIdx="0" presStyleCnt="1" custScaleX="111856" custScaleY="74282" custLinFactNeighborY="-235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01D8374-6802-4933-9C98-650EB57F1E40}" type="presOf" srcId="{244CDCD0-0EC1-46B5-9041-BFEDB882A6AE}" destId="{D47B3B4B-1DA3-489A-979F-4A8BD02FCA70}" srcOrd="0" destOrd="0" presId="urn:microsoft.com/office/officeart/2005/8/layout/vList5"/>
    <dgm:cxn modelId="{7C9F76E6-AF3C-4D64-9BF3-7F86B0A7E90F}" type="presOf" srcId="{A12E5EB7-F14F-40F6-B3A7-9BF8D2F7232D}" destId="{A393579B-AD4B-455B-9E7F-0C1841330585}" srcOrd="0" destOrd="0" presId="urn:microsoft.com/office/officeart/2005/8/layout/vList5"/>
    <dgm:cxn modelId="{7CD026F7-6E22-4642-AB7D-BFF277CE7D3E}" srcId="{A12E5EB7-F14F-40F6-B3A7-9BF8D2F7232D}" destId="{C59E25FB-6CCC-4CAD-9E1A-F036307487E2}" srcOrd="0" destOrd="0" parTransId="{599AD69B-FD8D-4D23-80DF-7BF89E4321B7}" sibTransId="{7C80C6AE-5EC2-433F-A808-B64D76597F70}"/>
    <dgm:cxn modelId="{EA87344E-E9B0-4471-8C9E-0F274B7BB674}" srcId="{244CDCD0-0EC1-46B5-9041-BFEDB882A6AE}" destId="{A12E5EB7-F14F-40F6-B3A7-9BF8D2F7232D}" srcOrd="0" destOrd="0" parTransId="{1BFE3249-FF58-4755-82A8-0D959C4466BA}" sibTransId="{3E1AD071-B750-462C-8AF8-63809CCA366F}"/>
    <dgm:cxn modelId="{30BF8D07-D103-487F-8AFA-67183CD7F378}" type="presOf" srcId="{C59E25FB-6CCC-4CAD-9E1A-F036307487E2}" destId="{81EEDE88-34AA-446C-80F8-617452327921}" srcOrd="0" destOrd="0" presId="urn:microsoft.com/office/officeart/2005/8/layout/vList5"/>
    <dgm:cxn modelId="{B5F20866-BE0B-4A4C-BC5B-0ACD08F18885}" type="presParOf" srcId="{D47B3B4B-1DA3-489A-979F-4A8BD02FCA70}" destId="{A99B1CD7-9361-4947-B2D2-A045A6E77768}" srcOrd="0" destOrd="0" presId="urn:microsoft.com/office/officeart/2005/8/layout/vList5"/>
    <dgm:cxn modelId="{CA8DDED5-5B98-4F1D-A21B-1796BE2B5A1E}" type="presParOf" srcId="{A99B1CD7-9361-4947-B2D2-A045A6E77768}" destId="{A393579B-AD4B-455B-9E7F-0C1841330585}" srcOrd="0" destOrd="0" presId="urn:microsoft.com/office/officeart/2005/8/layout/vList5"/>
    <dgm:cxn modelId="{F6C7FBA4-365E-4DB5-85F4-3834BA356690}" type="presParOf" srcId="{A99B1CD7-9361-4947-B2D2-A045A6E77768}" destId="{81EEDE88-34AA-446C-80F8-6174523279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4CDCD0-0EC1-46B5-9041-BFEDB882A6A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6307A06-7149-48F8-BB01-DA44FA38198E}">
      <dgm:prSet phldrT="[Texte]" custT="1"/>
      <dgm:spPr>
        <a:solidFill>
          <a:srgbClr val="00B050"/>
        </a:solidFill>
      </dgm:spPr>
      <dgm:t>
        <a:bodyPr/>
        <a:lstStyle/>
        <a:p>
          <a:r>
            <a:rPr lang="fr-FR" sz="1400" dirty="0" smtClean="0"/>
            <a:t>PARTICIPANTS</a:t>
          </a:r>
          <a:endParaRPr lang="fr-FR" sz="1400" dirty="0"/>
        </a:p>
      </dgm:t>
    </dgm:pt>
    <dgm:pt modelId="{4F6CB145-57B9-4D31-8928-11B72D42080E}" type="parTrans" cxnId="{D6F2F519-86DC-46AD-884F-D20367D2D42A}">
      <dgm:prSet/>
      <dgm:spPr/>
      <dgm:t>
        <a:bodyPr/>
        <a:lstStyle/>
        <a:p>
          <a:endParaRPr lang="fr-FR" sz="1400"/>
        </a:p>
      </dgm:t>
    </dgm:pt>
    <dgm:pt modelId="{0FA82E67-9FAE-4E3A-A92D-EB561DF7CEBF}" type="sibTrans" cxnId="{D6F2F519-86DC-46AD-884F-D20367D2D42A}">
      <dgm:prSet/>
      <dgm:spPr/>
      <dgm:t>
        <a:bodyPr/>
        <a:lstStyle/>
        <a:p>
          <a:endParaRPr lang="fr-FR" sz="1400"/>
        </a:p>
      </dgm:t>
    </dgm:pt>
    <dgm:pt modelId="{2520F632-F600-4108-B95B-AFEDC1A8FCCC}">
      <dgm:prSet phldrT="[Texte]"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autorités politiques</a:t>
          </a:r>
          <a:endParaRPr lang="fr-FR" sz="2200" dirty="0">
            <a:solidFill>
              <a:srgbClr val="7030A0"/>
            </a:solidFill>
          </a:endParaRPr>
        </a:p>
      </dgm:t>
    </dgm:pt>
    <dgm:pt modelId="{83D4EAD2-D40F-4BFE-80CB-81B3EE0C7440}" type="parTrans" cxnId="{EC29EFDD-CD8B-4334-8FAB-3C1694CCB44E}">
      <dgm:prSet/>
      <dgm:spPr/>
      <dgm:t>
        <a:bodyPr/>
        <a:lstStyle/>
        <a:p>
          <a:endParaRPr lang="fr-FR" sz="1400"/>
        </a:p>
      </dgm:t>
    </dgm:pt>
    <dgm:pt modelId="{8FD0D6E5-4553-403C-BE91-016AC816D9D1}" type="sibTrans" cxnId="{EC29EFDD-CD8B-4334-8FAB-3C1694CCB44E}">
      <dgm:prSet/>
      <dgm:spPr/>
      <dgm:t>
        <a:bodyPr/>
        <a:lstStyle/>
        <a:p>
          <a:endParaRPr lang="fr-FR" sz="1400"/>
        </a:p>
      </dgm:t>
    </dgm:pt>
    <dgm:pt modelId="{596926B3-0BB3-4D7C-8F8F-CAD510844DDC}">
      <dgm:prSet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professionnels du secteur des transports</a:t>
          </a:r>
          <a:endParaRPr lang="fr-FR" sz="2200" dirty="0">
            <a:solidFill>
              <a:srgbClr val="7030A0"/>
            </a:solidFill>
          </a:endParaRPr>
        </a:p>
      </dgm:t>
    </dgm:pt>
    <dgm:pt modelId="{C48E3146-0F53-48F9-AB9E-71E3E72AEDDA}" type="parTrans" cxnId="{76054428-7743-43A8-A13A-2D31902C546A}">
      <dgm:prSet/>
      <dgm:spPr/>
      <dgm:t>
        <a:bodyPr/>
        <a:lstStyle/>
        <a:p>
          <a:endParaRPr lang="fr-FR"/>
        </a:p>
      </dgm:t>
    </dgm:pt>
    <dgm:pt modelId="{8A9744C4-C9BC-4C74-A4DC-2FEB88B4B34E}" type="sibTrans" cxnId="{76054428-7743-43A8-A13A-2D31902C546A}">
      <dgm:prSet/>
      <dgm:spPr/>
      <dgm:t>
        <a:bodyPr/>
        <a:lstStyle/>
        <a:p>
          <a:endParaRPr lang="fr-FR"/>
        </a:p>
      </dgm:t>
    </dgm:pt>
    <dgm:pt modelId="{ACA5C08F-5E4F-4CE5-A990-2BDAE7262701}">
      <dgm:prSet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universitaires  d’Afrique et d’autres continents</a:t>
          </a:r>
          <a:endParaRPr lang="fr-FR" sz="2200" dirty="0">
            <a:solidFill>
              <a:srgbClr val="7030A0"/>
            </a:solidFill>
          </a:endParaRPr>
        </a:p>
      </dgm:t>
    </dgm:pt>
    <dgm:pt modelId="{01ADC3D9-80EB-43F5-BF7E-FBADA1A667AB}" type="parTrans" cxnId="{410571EA-DC68-4877-8972-2BF235BFD68A}">
      <dgm:prSet/>
      <dgm:spPr/>
      <dgm:t>
        <a:bodyPr/>
        <a:lstStyle/>
        <a:p>
          <a:endParaRPr lang="fr-FR"/>
        </a:p>
      </dgm:t>
    </dgm:pt>
    <dgm:pt modelId="{96910831-4474-4DA4-A048-090D8DD81026}" type="sibTrans" cxnId="{410571EA-DC68-4877-8972-2BF235BFD68A}">
      <dgm:prSet/>
      <dgm:spPr/>
      <dgm:t>
        <a:bodyPr/>
        <a:lstStyle/>
        <a:p>
          <a:endParaRPr lang="fr-FR"/>
        </a:p>
      </dgm:t>
    </dgm:pt>
    <dgm:pt modelId="{8011EDCA-4251-4DFA-B314-4471E1140489}">
      <dgm:prSet custT="1"/>
      <dgm:spPr/>
      <dgm:t>
        <a:bodyPr/>
        <a:lstStyle/>
        <a:p>
          <a:r>
            <a:rPr lang="fr-FR" sz="2200" dirty="0" smtClean="0">
              <a:solidFill>
                <a:srgbClr val="7030A0"/>
              </a:solidFill>
            </a:rPr>
            <a:t>spécialistes des questions de mobilité et du transport en général</a:t>
          </a:r>
          <a:endParaRPr lang="fr-FR" sz="2200" dirty="0">
            <a:solidFill>
              <a:srgbClr val="7030A0"/>
            </a:solidFill>
          </a:endParaRPr>
        </a:p>
      </dgm:t>
    </dgm:pt>
    <dgm:pt modelId="{D4D1C8FC-A366-4D76-A965-EE47935CA0DD}" type="parTrans" cxnId="{8D4B7FC9-2CC6-41FD-B52F-03518EA7A3F8}">
      <dgm:prSet/>
      <dgm:spPr/>
      <dgm:t>
        <a:bodyPr/>
        <a:lstStyle/>
        <a:p>
          <a:endParaRPr lang="fr-FR"/>
        </a:p>
      </dgm:t>
    </dgm:pt>
    <dgm:pt modelId="{ACD41F28-E741-4C50-9D07-F4EFEB542BBB}" type="sibTrans" cxnId="{8D4B7FC9-2CC6-41FD-B52F-03518EA7A3F8}">
      <dgm:prSet/>
      <dgm:spPr/>
      <dgm:t>
        <a:bodyPr/>
        <a:lstStyle/>
        <a:p>
          <a:endParaRPr lang="fr-FR"/>
        </a:p>
      </dgm:t>
    </dgm:pt>
    <dgm:pt modelId="{D47B3B4B-1DA3-489A-979F-4A8BD02FCA70}" type="pres">
      <dgm:prSet presAssocID="{244CDCD0-0EC1-46B5-9041-BFEDB882A6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13B0CD0-9256-40A9-B158-971AD18105D2}" type="pres">
      <dgm:prSet presAssocID="{B6307A06-7149-48F8-BB01-DA44FA38198E}" presName="linNode" presStyleCnt="0"/>
      <dgm:spPr/>
    </dgm:pt>
    <dgm:pt modelId="{267E5655-90BE-4061-B37B-4B74B48F86A1}" type="pres">
      <dgm:prSet presAssocID="{B6307A06-7149-48F8-BB01-DA44FA38198E}" presName="parentText" presStyleLbl="node1" presStyleIdx="0" presStyleCnt="1" custScaleX="79117" custScaleY="47814" custLinFactNeighborX="-22" custLinFactNeighborY="-2236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99FC26-566D-420F-83D3-9F0EE75AD774}" type="pres">
      <dgm:prSet presAssocID="{B6307A06-7149-48F8-BB01-DA44FA38198E}" presName="descendantText" presStyleLbl="alignAccFollowNode1" presStyleIdx="0" presStyleCnt="1" custScaleX="111856" custScaleY="62055" custLinFactNeighborY="-27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625ADA-7A81-41E5-ADB3-91AADBBBB065}" type="presOf" srcId="{8011EDCA-4251-4DFA-B314-4471E1140489}" destId="{A499FC26-566D-420F-83D3-9F0EE75AD774}" srcOrd="0" destOrd="3" presId="urn:microsoft.com/office/officeart/2005/8/layout/vList5"/>
    <dgm:cxn modelId="{ADFCEC0E-E46D-43BA-ADB9-D9D799302F84}" type="presOf" srcId="{B6307A06-7149-48F8-BB01-DA44FA38198E}" destId="{267E5655-90BE-4061-B37B-4B74B48F86A1}" srcOrd="0" destOrd="0" presId="urn:microsoft.com/office/officeart/2005/8/layout/vList5"/>
    <dgm:cxn modelId="{76054428-7743-43A8-A13A-2D31902C546A}" srcId="{B6307A06-7149-48F8-BB01-DA44FA38198E}" destId="{596926B3-0BB3-4D7C-8F8F-CAD510844DDC}" srcOrd="1" destOrd="0" parTransId="{C48E3146-0F53-48F9-AB9E-71E3E72AEDDA}" sibTransId="{8A9744C4-C9BC-4C74-A4DC-2FEB88B4B34E}"/>
    <dgm:cxn modelId="{410571EA-DC68-4877-8972-2BF235BFD68A}" srcId="{B6307A06-7149-48F8-BB01-DA44FA38198E}" destId="{ACA5C08F-5E4F-4CE5-A990-2BDAE7262701}" srcOrd="2" destOrd="0" parTransId="{01ADC3D9-80EB-43F5-BF7E-FBADA1A667AB}" sibTransId="{96910831-4474-4DA4-A048-090D8DD81026}"/>
    <dgm:cxn modelId="{8D4B7FC9-2CC6-41FD-B52F-03518EA7A3F8}" srcId="{B6307A06-7149-48F8-BB01-DA44FA38198E}" destId="{8011EDCA-4251-4DFA-B314-4471E1140489}" srcOrd="3" destOrd="0" parTransId="{D4D1C8FC-A366-4D76-A965-EE47935CA0DD}" sibTransId="{ACD41F28-E741-4C50-9D07-F4EFEB542BBB}"/>
    <dgm:cxn modelId="{68BA6927-44E1-4931-B50C-57047509C7E4}" type="presOf" srcId="{244CDCD0-0EC1-46B5-9041-BFEDB882A6AE}" destId="{D47B3B4B-1DA3-489A-979F-4A8BD02FCA70}" srcOrd="0" destOrd="0" presId="urn:microsoft.com/office/officeart/2005/8/layout/vList5"/>
    <dgm:cxn modelId="{0960D02F-D9A0-4965-9217-9B6BDFE6724A}" type="presOf" srcId="{596926B3-0BB3-4D7C-8F8F-CAD510844DDC}" destId="{A499FC26-566D-420F-83D3-9F0EE75AD774}" srcOrd="0" destOrd="1" presId="urn:microsoft.com/office/officeart/2005/8/layout/vList5"/>
    <dgm:cxn modelId="{756DBD10-74B8-4694-B156-B9F1462EBAB0}" type="presOf" srcId="{ACA5C08F-5E4F-4CE5-A990-2BDAE7262701}" destId="{A499FC26-566D-420F-83D3-9F0EE75AD774}" srcOrd="0" destOrd="2" presId="urn:microsoft.com/office/officeart/2005/8/layout/vList5"/>
    <dgm:cxn modelId="{EC29EFDD-CD8B-4334-8FAB-3C1694CCB44E}" srcId="{B6307A06-7149-48F8-BB01-DA44FA38198E}" destId="{2520F632-F600-4108-B95B-AFEDC1A8FCCC}" srcOrd="0" destOrd="0" parTransId="{83D4EAD2-D40F-4BFE-80CB-81B3EE0C7440}" sibTransId="{8FD0D6E5-4553-403C-BE91-016AC816D9D1}"/>
    <dgm:cxn modelId="{22314205-8D77-49C8-B47B-D4B7E2023BEB}" type="presOf" srcId="{2520F632-F600-4108-B95B-AFEDC1A8FCCC}" destId="{A499FC26-566D-420F-83D3-9F0EE75AD774}" srcOrd="0" destOrd="0" presId="urn:microsoft.com/office/officeart/2005/8/layout/vList5"/>
    <dgm:cxn modelId="{D6F2F519-86DC-46AD-884F-D20367D2D42A}" srcId="{244CDCD0-0EC1-46B5-9041-BFEDB882A6AE}" destId="{B6307A06-7149-48F8-BB01-DA44FA38198E}" srcOrd="0" destOrd="0" parTransId="{4F6CB145-57B9-4D31-8928-11B72D42080E}" sibTransId="{0FA82E67-9FAE-4E3A-A92D-EB561DF7CEBF}"/>
    <dgm:cxn modelId="{BB38BD53-FFF6-4F98-8FFF-0F87698CD111}" type="presParOf" srcId="{D47B3B4B-1DA3-489A-979F-4A8BD02FCA70}" destId="{613B0CD0-9256-40A9-B158-971AD18105D2}" srcOrd="0" destOrd="0" presId="urn:microsoft.com/office/officeart/2005/8/layout/vList5"/>
    <dgm:cxn modelId="{FB2C835E-6623-4D11-84C3-C17FF14FB19E}" type="presParOf" srcId="{613B0CD0-9256-40A9-B158-971AD18105D2}" destId="{267E5655-90BE-4061-B37B-4B74B48F86A1}" srcOrd="0" destOrd="0" presId="urn:microsoft.com/office/officeart/2005/8/layout/vList5"/>
    <dgm:cxn modelId="{27FDB1B5-E1F1-4A1E-9F8C-00C7AF8264F3}" type="presParOf" srcId="{613B0CD0-9256-40A9-B158-971AD18105D2}" destId="{A499FC26-566D-420F-83D3-9F0EE75AD7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835B7E-3F85-47D1-85BB-6CC2BE7B90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</dgm:pt>
    <dgm:pt modelId="{6F740493-8AAA-4BB4-916F-24171BC27443}">
      <dgm:prSet phldrT="[Texte]" custT="1"/>
      <dgm:spPr>
        <a:solidFill>
          <a:srgbClr val="7030A0"/>
        </a:solidFill>
      </dgm:spPr>
      <dgm:t>
        <a:bodyPr/>
        <a:lstStyle/>
        <a:p>
          <a:pPr algn="ctr"/>
          <a:r>
            <a:rPr lang="fr-FR" sz="3200" dirty="0" smtClean="0"/>
            <a:t>Pression démographique forte</a:t>
          </a:r>
        </a:p>
        <a:p>
          <a:pPr algn="ctr"/>
          <a:r>
            <a:rPr lang="fr-FR" sz="3200" dirty="0" smtClean="0"/>
            <a:t>Urbanisation galopante </a:t>
          </a:r>
        </a:p>
        <a:p>
          <a:pPr algn="ctr"/>
          <a:r>
            <a:rPr lang="fr-FR" sz="3200" dirty="0" smtClean="0"/>
            <a:t>Etalement urbain</a:t>
          </a:r>
          <a:endParaRPr lang="fr-FR" sz="3200" dirty="0"/>
        </a:p>
      </dgm:t>
    </dgm:pt>
    <dgm:pt modelId="{1B6F6747-2684-4761-85C4-82D1D3DB4332}" type="parTrans" cxnId="{BDE4F6AF-B35B-4FCD-9901-CCC0F68B98AA}">
      <dgm:prSet/>
      <dgm:spPr/>
      <dgm:t>
        <a:bodyPr/>
        <a:lstStyle/>
        <a:p>
          <a:endParaRPr lang="fr-FR" sz="4000"/>
        </a:p>
      </dgm:t>
    </dgm:pt>
    <dgm:pt modelId="{7E1D9747-BBF3-4BD0-9768-A3582DFD9FF5}" type="sibTrans" cxnId="{BDE4F6AF-B35B-4FCD-9901-CCC0F68B98AA}">
      <dgm:prSet custT="1"/>
      <dgm:spPr>
        <a:solidFill>
          <a:srgbClr val="00B050"/>
        </a:solidFill>
      </dgm:spPr>
      <dgm:t>
        <a:bodyPr/>
        <a:lstStyle/>
        <a:p>
          <a:endParaRPr lang="fr-FR" sz="4000" dirty="0"/>
        </a:p>
      </dgm:t>
    </dgm:pt>
    <dgm:pt modelId="{94A817E7-877E-498F-89BC-B527FA01FEE1}">
      <dgm:prSet phldrT="[Texte]" custT="1"/>
      <dgm:spPr>
        <a:solidFill>
          <a:srgbClr val="FF0000"/>
        </a:solidFill>
      </dgm:spPr>
      <dgm:t>
        <a:bodyPr/>
        <a:lstStyle/>
        <a:p>
          <a:pPr algn="ctr"/>
          <a:r>
            <a:rPr lang="fr-FR" sz="3200" dirty="0" smtClean="0"/>
            <a:t>Forte croissance de la mobilité et des besoins de déplacements</a:t>
          </a:r>
          <a:endParaRPr lang="fr-FR" sz="3200" dirty="0"/>
        </a:p>
      </dgm:t>
    </dgm:pt>
    <dgm:pt modelId="{E1CFD580-D276-4ACF-B0F8-76F2DA97CA30}" type="parTrans" cxnId="{EB3AF2D7-2896-48CF-A24C-54D65B3B7710}">
      <dgm:prSet/>
      <dgm:spPr/>
      <dgm:t>
        <a:bodyPr/>
        <a:lstStyle/>
        <a:p>
          <a:endParaRPr lang="fr-FR" sz="4000"/>
        </a:p>
      </dgm:t>
    </dgm:pt>
    <dgm:pt modelId="{42187CE4-9D14-481A-947D-AECEF64CE0EC}" type="sibTrans" cxnId="{EB3AF2D7-2896-48CF-A24C-54D65B3B7710}">
      <dgm:prSet/>
      <dgm:spPr/>
      <dgm:t>
        <a:bodyPr/>
        <a:lstStyle/>
        <a:p>
          <a:endParaRPr lang="fr-FR" sz="4000"/>
        </a:p>
      </dgm:t>
    </dgm:pt>
    <dgm:pt modelId="{AE01B095-5C6B-4BCA-B71F-92CD76420AE3}" type="pres">
      <dgm:prSet presAssocID="{1C835B7E-3F85-47D1-85BB-6CC2BE7B906E}" presName="diagram" presStyleCnt="0">
        <dgm:presLayoutVars>
          <dgm:dir/>
          <dgm:resizeHandles val="exact"/>
        </dgm:presLayoutVars>
      </dgm:prSet>
      <dgm:spPr/>
    </dgm:pt>
    <dgm:pt modelId="{0DF74485-6908-4BE9-94EC-C70DF052DB72}" type="pres">
      <dgm:prSet presAssocID="{6F740493-8AAA-4BB4-916F-24171BC27443}" presName="node" presStyleLbl="node1" presStyleIdx="0" presStyleCnt="2" custScaleX="118824" custScaleY="160714" custLinFactNeighborX="-47" custLinFactNeighborY="-514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86D89-840C-430D-9C43-3BCF1CAA33F1}" type="pres">
      <dgm:prSet presAssocID="{7E1D9747-BBF3-4BD0-9768-A3582DFD9FF5}" presName="sibTrans" presStyleLbl="sibTrans2D1" presStyleIdx="0" presStyleCnt="1" custLinFactNeighborX="18684"/>
      <dgm:spPr/>
      <dgm:t>
        <a:bodyPr/>
        <a:lstStyle/>
        <a:p>
          <a:endParaRPr lang="fr-FR"/>
        </a:p>
      </dgm:t>
    </dgm:pt>
    <dgm:pt modelId="{563C8878-15C7-460D-A403-A3D94123E543}" type="pres">
      <dgm:prSet presAssocID="{7E1D9747-BBF3-4BD0-9768-A3582DFD9FF5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B037FE9F-9BAA-4E3F-B1CF-C0B943ED7BE7}" type="pres">
      <dgm:prSet presAssocID="{94A817E7-877E-498F-89BC-B527FA01FEE1}" presName="node" presStyleLbl="node1" presStyleIdx="1" presStyleCnt="2" custLinFactNeighborX="2926" custLinFactNeighborY="596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62E9D78-08A3-4569-8031-4E196C9CB6ED}" type="presOf" srcId="{94A817E7-877E-498F-89BC-B527FA01FEE1}" destId="{B037FE9F-9BAA-4E3F-B1CF-C0B943ED7BE7}" srcOrd="0" destOrd="0" presId="urn:microsoft.com/office/officeart/2005/8/layout/process5"/>
    <dgm:cxn modelId="{9E9833F6-4652-4ECB-A38E-2436D69470BE}" type="presOf" srcId="{7E1D9747-BBF3-4BD0-9768-A3582DFD9FF5}" destId="{13F86D89-840C-430D-9C43-3BCF1CAA33F1}" srcOrd="0" destOrd="0" presId="urn:microsoft.com/office/officeart/2005/8/layout/process5"/>
    <dgm:cxn modelId="{851B1333-E60B-496C-8D65-C97F2499C00F}" type="presOf" srcId="{1C835B7E-3F85-47D1-85BB-6CC2BE7B906E}" destId="{AE01B095-5C6B-4BCA-B71F-92CD76420AE3}" srcOrd="0" destOrd="0" presId="urn:microsoft.com/office/officeart/2005/8/layout/process5"/>
    <dgm:cxn modelId="{EB3AF2D7-2896-48CF-A24C-54D65B3B7710}" srcId="{1C835B7E-3F85-47D1-85BB-6CC2BE7B906E}" destId="{94A817E7-877E-498F-89BC-B527FA01FEE1}" srcOrd="1" destOrd="0" parTransId="{E1CFD580-D276-4ACF-B0F8-76F2DA97CA30}" sibTransId="{42187CE4-9D14-481A-947D-AECEF64CE0EC}"/>
    <dgm:cxn modelId="{236FA6BF-C047-4CD2-8D3C-57B268A3BCDD}" type="presOf" srcId="{7E1D9747-BBF3-4BD0-9768-A3582DFD9FF5}" destId="{563C8878-15C7-460D-A403-A3D94123E543}" srcOrd="1" destOrd="0" presId="urn:microsoft.com/office/officeart/2005/8/layout/process5"/>
    <dgm:cxn modelId="{992BE78D-3179-4594-97BE-0D250AB3EFB3}" type="presOf" srcId="{6F740493-8AAA-4BB4-916F-24171BC27443}" destId="{0DF74485-6908-4BE9-94EC-C70DF052DB72}" srcOrd="0" destOrd="0" presId="urn:microsoft.com/office/officeart/2005/8/layout/process5"/>
    <dgm:cxn modelId="{BDE4F6AF-B35B-4FCD-9901-CCC0F68B98AA}" srcId="{1C835B7E-3F85-47D1-85BB-6CC2BE7B906E}" destId="{6F740493-8AAA-4BB4-916F-24171BC27443}" srcOrd="0" destOrd="0" parTransId="{1B6F6747-2684-4761-85C4-82D1D3DB4332}" sibTransId="{7E1D9747-BBF3-4BD0-9768-A3582DFD9FF5}"/>
    <dgm:cxn modelId="{F2863616-14EF-432F-A32C-9ADADF7B04CD}" type="presParOf" srcId="{AE01B095-5C6B-4BCA-B71F-92CD76420AE3}" destId="{0DF74485-6908-4BE9-94EC-C70DF052DB72}" srcOrd="0" destOrd="0" presId="urn:microsoft.com/office/officeart/2005/8/layout/process5"/>
    <dgm:cxn modelId="{43F17851-4271-444A-8668-4ED25B2344F8}" type="presParOf" srcId="{AE01B095-5C6B-4BCA-B71F-92CD76420AE3}" destId="{13F86D89-840C-430D-9C43-3BCF1CAA33F1}" srcOrd="1" destOrd="0" presId="urn:microsoft.com/office/officeart/2005/8/layout/process5"/>
    <dgm:cxn modelId="{D3F7A7B2-675F-42AF-AA2D-DDCF417D3E96}" type="presParOf" srcId="{13F86D89-840C-430D-9C43-3BCF1CAA33F1}" destId="{563C8878-15C7-460D-A403-A3D94123E543}" srcOrd="0" destOrd="0" presId="urn:microsoft.com/office/officeart/2005/8/layout/process5"/>
    <dgm:cxn modelId="{AC69975C-6318-4B83-81EE-75E48F85CDDE}" type="presParOf" srcId="{AE01B095-5C6B-4BCA-B71F-92CD76420AE3}" destId="{B037FE9F-9BAA-4E3F-B1CF-C0B943ED7BE7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835B7E-3F85-47D1-85BB-6CC2BE7B90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</dgm:pt>
    <dgm:pt modelId="{6F740493-8AAA-4BB4-916F-24171BC27443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3200" dirty="0" smtClean="0"/>
            <a:t>Faiblesse du cadre institutionnel et règlementaire</a:t>
          </a:r>
        </a:p>
        <a:p>
          <a:pPr algn="l"/>
          <a:r>
            <a:rPr lang="fr-FR" sz="3200" dirty="0" smtClean="0"/>
            <a:t>Cohabitation de plusieurs modes et types d’exploitation</a:t>
          </a:r>
        </a:p>
        <a:p>
          <a:pPr algn="l"/>
          <a:r>
            <a:rPr lang="fr-FR" sz="3200" dirty="0" smtClean="0"/>
            <a:t>Désorganisation du marché</a:t>
          </a:r>
        </a:p>
        <a:p>
          <a:pPr algn="l"/>
          <a:r>
            <a:rPr lang="fr-FR" sz="3200" dirty="0" smtClean="0"/>
            <a:t>Vétusté des parcs  automobiles</a:t>
          </a:r>
          <a:endParaRPr lang="fr-FR" sz="3200" dirty="0"/>
        </a:p>
      </dgm:t>
    </dgm:pt>
    <dgm:pt modelId="{1B6F6747-2684-4761-85C4-82D1D3DB4332}" type="parTrans" cxnId="{BDE4F6AF-B35B-4FCD-9901-CCC0F68B98AA}">
      <dgm:prSet/>
      <dgm:spPr/>
      <dgm:t>
        <a:bodyPr/>
        <a:lstStyle/>
        <a:p>
          <a:endParaRPr lang="fr-FR" sz="4000"/>
        </a:p>
      </dgm:t>
    </dgm:pt>
    <dgm:pt modelId="{7E1D9747-BBF3-4BD0-9768-A3582DFD9FF5}" type="sibTrans" cxnId="{BDE4F6AF-B35B-4FCD-9901-CCC0F68B98AA}">
      <dgm:prSet custT="1"/>
      <dgm:spPr>
        <a:solidFill>
          <a:srgbClr val="00B050"/>
        </a:solidFill>
      </dgm:spPr>
      <dgm:t>
        <a:bodyPr/>
        <a:lstStyle/>
        <a:p>
          <a:endParaRPr lang="fr-FR" sz="4000" dirty="0"/>
        </a:p>
      </dgm:t>
    </dgm:pt>
    <dgm:pt modelId="{94A817E7-877E-498F-89BC-B527FA01FEE1}">
      <dgm:prSet phldrT="[Texte]" custT="1"/>
      <dgm:spPr>
        <a:solidFill>
          <a:srgbClr val="FF0000"/>
        </a:solidFill>
      </dgm:spPr>
      <dgm:t>
        <a:bodyPr/>
        <a:lstStyle/>
        <a:p>
          <a:pPr algn="l"/>
          <a:r>
            <a:rPr lang="fr-FR" sz="3200" dirty="0" smtClean="0"/>
            <a:t>Insécurité routière,   Surconsommation d’énergie, Dégradation de la qualité de l’air, </a:t>
          </a:r>
        </a:p>
        <a:p>
          <a:pPr algn="l"/>
          <a:r>
            <a:rPr lang="fr-FR" sz="3200" dirty="0" smtClean="0"/>
            <a:t>Pollution,</a:t>
          </a:r>
        </a:p>
        <a:p>
          <a:pPr algn="l"/>
          <a:r>
            <a:rPr lang="fr-FR" sz="3200" dirty="0" smtClean="0"/>
            <a:t>Dégradation de la qualité des services</a:t>
          </a:r>
          <a:endParaRPr lang="fr-FR" sz="3200" dirty="0"/>
        </a:p>
      </dgm:t>
    </dgm:pt>
    <dgm:pt modelId="{E1CFD580-D276-4ACF-B0F8-76F2DA97CA30}" type="parTrans" cxnId="{EB3AF2D7-2896-48CF-A24C-54D65B3B7710}">
      <dgm:prSet/>
      <dgm:spPr/>
      <dgm:t>
        <a:bodyPr/>
        <a:lstStyle/>
        <a:p>
          <a:endParaRPr lang="fr-FR" sz="4000"/>
        </a:p>
      </dgm:t>
    </dgm:pt>
    <dgm:pt modelId="{42187CE4-9D14-481A-947D-AECEF64CE0EC}" type="sibTrans" cxnId="{EB3AF2D7-2896-48CF-A24C-54D65B3B7710}">
      <dgm:prSet/>
      <dgm:spPr/>
      <dgm:t>
        <a:bodyPr/>
        <a:lstStyle/>
        <a:p>
          <a:endParaRPr lang="fr-FR" sz="4000"/>
        </a:p>
      </dgm:t>
    </dgm:pt>
    <dgm:pt modelId="{AE01B095-5C6B-4BCA-B71F-92CD76420AE3}" type="pres">
      <dgm:prSet presAssocID="{1C835B7E-3F85-47D1-85BB-6CC2BE7B906E}" presName="diagram" presStyleCnt="0">
        <dgm:presLayoutVars>
          <dgm:dir/>
          <dgm:resizeHandles val="exact"/>
        </dgm:presLayoutVars>
      </dgm:prSet>
      <dgm:spPr/>
    </dgm:pt>
    <dgm:pt modelId="{0DF74485-6908-4BE9-94EC-C70DF052DB72}" type="pres">
      <dgm:prSet presAssocID="{6F740493-8AAA-4BB4-916F-24171BC27443}" presName="node" presStyleLbl="node1" presStyleIdx="0" presStyleCnt="2" custScaleY="225000" custLinFactNeighborX="2832" custLinFactNeighborY="32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86D89-840C-430D-9C43-3BCF1CAA33F1}" type="pres">
      <dgm:prSet presAssocID="{7E1D9747-BBF3-4BD0-9768-A3582DFD9FF5}" presName="sibTrans" presStyleLbl="sibTrans2D1" presStyleIdx="0" presStyleCnt="1" custLinFactNeighborX="18684"/>
      <dgm:spPr/>
      <dgm:t>
        <a:bodyPr/>
        <a:lstStyle/>
        <a:p>
          <a:endParaRPr lang="fr-FR"/>
        </a:p>
      </dgm:t>
    </dgm:pt>
    <dgm:pt modelId="{563C8878-15C7-460D-A403-A3D94123E543}" type="pres">
      <dgm:prSet presAssocID="{7E1D9747-BBF3-4BD0-9768-A3582DFD9FF5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B037FE9F-9BAA-4E3F-B1CF-C0B943ED7BE7}" type="pres">
      <dgm:prSet presAssocID="{94A817E7-877E-498F-89BC-B527FA01FEE1}" presName="node" presStyleLbl="node1" presStyleIdx="1" presStyleCnt="2" custScaleY="225000" custLinFactNeighborY="-289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0D5A877-D919-484B-8A20-B3AB0AC6333E}" type="presOf" srcId="{7E1D9747-BBF3-4BD0-9768-A3582DFD9FF5}" destId="{13F86D89-840C-430D-9C43-3BCF1CAA33F1}" srcOrd="0" destOrd="0" presId="urn:microsoft.com/office/officeart/2005/8/layout/process5"/>
    <dgm:cxn modelId="{D6BC4E62-EB0C-4827-A7AB-A6771AE570A7}" type="presOf" srcId="{94A817E7-877E-498F-89BC-B527FA01FEE1}" destId="{B037FE9F-9BAA-4E3F-B1CF-C0B943ED7BE7}" srcOrd="0" destOrd="0" presId="urn:microsoft.com/office/officeart/2005/8/layout/process5"/>
    <dgm:cxn modelId="{4EDE55E0-56FA-40F0-9123-2D8427CC362A}" type="presOf" srcId="{7E1D9747-BBF3-4BD0-9768-A3582DFD9FF5}" destId="{563C8878-15C7-460D-A403-A3D94123E543}" srcOrd="1" destOrd="0" presId="urn:microsoft.com/office/officeart/2005/8/layout/process5"/>
    <dgm:cxn modelId="{9BE51824-F9D4-41EF-BC2D-F1F089F08AE0}" type="presOf" srcId="{6F740493-8AAA-4BB4-916F-24171BC27443}" destId="{0DF74485-6908-4BE9-94EC-C70DF052DB72}" srcOrd="0" destOrd="0" presId="urn:microsoft.com/office/officeart/2005/8/layout/process5"/>
    <dgm:cxn modelId="{EB3AF2D7-2896-48CF-A24C-54D65B3B7710}" srcId="{1C835B7E-3F85-47D1-85BB-6CC2BE7B906E}" destId="{94A817E7-877E-498F-89BC-B527FA01FEE1}" srcOrd="1" destOrd="0" parTransId="{E1CFD580-D276-4ACF-B0F8-76F2DA97CA30}" sibTransId="{42187CE4-9D14-481A-947D-AECEF64CE0EC}"/>
    <dgm:cxn modelId="{509D108C-305B-47D7-A471-04B61A1453BD}" type="presOf" srcId="{1C835B7E-3F85-47D1-85BB-6CC2BE7B906E}" destId="{AE01B095-5C6B-4BCA-B71F-92CD76420AE3}" srcOrd="0" destOrd="0" presId="urn:microsoft.com/office/officeart/2005/8/layout/process5"/>
    <dgm:cxn modelId="{BDE4F6AF-B35B-4FCD-9901-CCC0F68B98AA}" srcId="{1C835B7E-3F85-47D1-85BB-6CC2BE7B906E}" destId="{6F740493-8AAA-4BB4-916F-24171BC27443}" srcOrd="0" destOrd="0" parTransId="{1B6F6747-2684-4761-85C4-82D1D3DB4332}" sibTransId="{7E1D9747-BBF3-4BD0-9768-A3582DFD9FF5}"/>
    <dgm:cxn modelId="{46EE8498-4D25-4CCF-BE74-CC5C9847ED4A}" type="presParOf" srcId="{AE01B095-5C6B-4BCA-B71F-92CD76420AE3}" destId="{0DF74485-6908-4BE9-94EC-C70DF052DB72}" srcOrd="0" destOrd="0" presId="urn:microsoft.com/office/officeart/2005/8/layout/process5"/>
    <dgm:cxn modelId="{6CA377A0-B38B-47D3-9494-0EF898421E1F}" type="presParOf" srcId="{AE01B095-5C6B-4BCA-B71F-92CD76420AE3}" destId="{13F86D89-840C-430D-9C43-3BCF1CAA33F1}" srcOrd="1" destOrd="0" presId="urn:microsoft.com/office/officeart/2005/8/layout/process5"/>
    <dgm:cxn modelId="{33C4E090-2AFE-4E6B-A039-3D374B949530}" type="presParOf" srcId="{13F86D89-840C-430D-9C43-3BCF1CAA33F1}" destId="{563C8878-15C7-460D-A403-A3D94123E543}" srcOrd="0" destOrd="0" presId="urn:microsoft.com/office/officeart/2005/8/layout/process5"/>
    <dgm:cxn modelId="{DE69DC08-F2C8-486E-91C4-590B96025D5A}" type="presParOf" srcId="{AE01B095-5C6B-4BCA-B71F-92CD76420AE3}" destId="{B037FE9F-9BAA-4E3F-B1CF-C0B943ED7BE7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>
              <a:defRPr sz="1200"/>
            </a:lvl1pPr>
          </a:lstStyle>
          <a:p>
            <a:pPr>
              <a:defRPr/>
            </a:pPr>
            <a:fld id="{026B4B19-C7B3-4D18-8049-73012CB787EC}" type="datetimeFigureOut">
              <a:rPr lang="fr-FR"/>
              <a:pPr>
                <a:defRPr/>
              </a:pPr>
              <a:t>13/12/2010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>
              <a:defRPr sz="1200"/>
            </a:lvl1pPr>
          </a:lstStyle>
          <a:p>
            <a:pPr>
              <a:defRPr/>
            </a:pPr>
            <a:fld id="{9643C738-742E-482B-9595-E5C5E8E7F46A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70" tIns="47535" rIns="95070" bIns="4753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70" tIns="47535" rIns="95070" bIns="475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Cliquer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B73ECDA-4E3B-4903-AFA9-7C03BEA8BF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7CFEE3-A6C1-4C8A-A864-8683CC35BDA0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3ECDA-4E3B-4903-AFA9-7C03BEA8BF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0" descr="LOGO-AGETU-JPEG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sp>
        <p:nvSpPr>
          <p:cNvPr id="7" name="Rectangle 2064"/>
          <p:cNvSpPr>
            <a:spLocks noGrp="1" noChangeArrowheads="1"/>
          </p:cNvSpPr>
          <p:nvPr>
            <p:ph type="dt" sz="half" idx="10"/>
          </p:nvPr>
        </p:nvSpPr>
        <p:spPr>
          <a:xfrm>
            <a:off x="3175" y="6503988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CBCC456-8B37-4279-A978-554702211F4B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8" name="Rectangle 206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6503988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836690D-E364-4C88-A840-0390CD98D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 descr="SSAT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1CBD8BBB-5A84-4893-95CB-31AAA2C4B377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6150427F-9DD6-4CDD-B527-9AEE8AEC1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4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67A98C5B-C837-41D0-AE6D-EBF96895A53D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5E7A720F-467B-4A1B-BDD2-0320D76D80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4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E8E2B720-134E-44CD-BF6A-7347997378B1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DD86A4D7-45D9-4EC5-BE30-3466A5985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5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fr-FR" sz="1200" b="1" kern="1200">
                <a:solidFill>
                  <a:srgbClr val="6600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DB6A2C-4F32-44E8-9DD7-3E1AB461D3E2}" type="datetime8">
              <a:rPr/>
              <a:pPr>
                <a:defRPr/>
              </a:pPr>
              <a:t>10/09/2010 08:15</a:t>
            </a:fld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58CA168A-62A0-4E56-B7FC-7C38A992EA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4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BEED6EF3-4926-445B-8C00-019E1B2D6214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A4854ACB-E362-4A6B-9BB4-F721FC49E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4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B0B3B0F7-9D71-48C8-B2C7-663343488493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9E669C74-589F-4E05-B89B-71669B75CD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5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01D1F28E-A081-476E-AAD3-565B64DDE71D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E68A3D6B-F2BB-42F9-BD41-C55366D0A7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5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7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FEAEB2A8-F525-4F4F-97A9-097D563358A1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25445B89-7F60-4F9F-932F-7DF0AEFFFC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4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6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DFD30A3B-D1C6-40C7-A3C8-4A1E05B15F0C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1E823D50-F58D-45EE-A915-529DA66AE5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9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6F025D0E-0481-4197-967F-32A089E69600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solidFill>
                  <a:srgbClr val="6600FF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C8148E90-0333-46D4-93BD-C5E33D793D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5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C067F42D-79E2-4924-BC85-1262439F87E7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rgbClr val="6600FF"/>
                </a:solidFill>
                <a:latin typeface="+mn-lt"/>
              </a:defRPr>
            </a:lvl1pPr>
          </a:lstStyle>
          <a:p>
            <a:pPr>
              <a:defRPr/>
            </a:pPr>
            <a:fld id="{C09DB7AD-57A0-4BDA-B845-82B8BEAB7C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" name="Image 0" descr="LOGO-AGETU-JPEG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379" y="54520"/>
            <a:ext cx="619125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5"/>
          <p:cNvSpPr>
            <a:spLocks noChangeArrowheads="1"/>
          </p:cNvSpPr>
          <p:nvPr userDrawn="1"/>
        </p:nvSpPr>
        <p:spPr bwMode="auto">
          <a:xfrm>
            <a:off x="755576" y="71983"/>
            <a:ext cx="6984776" cy="620713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REUNION ANNUELLE DU SSATP</a:t>
            </a:r>
            <a:endParaRPr lang="fr-FR" sz="1400" b="1" dirty="0" smtClean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1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+mn-ea"/>
                <a:cs typeface="Arial" charset="0"/>
              </a:rPr>
              <a:t>18-21 Octobre 2010 A KAMPALA – OUGANDA</a:t>
            </a:r>
            <a:endParaRPr lang="fr-FR" sz="1400" b="1" kern="1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  <a:ea typeface="+mn-ea"/>
              <a:cs typeface="Arial" charset="0"/>
            </a:endParaRPr>
          </a:p>
        </p:txBody>
      </p:sp>
      <p:pic>
        <p:nvPicPr>
          <p:cNvPr id="15" name="Picture 2" descr="SSAT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430"/>
            <a:ext cx="648072" cy="6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ag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78532"/>
            <a:ext cx="648072" cy="58185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 style du titre du masque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-36513" y="6408738"/>
            <a:ext cx="213360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pPr>
              <a:defRPr/>
            </a:pPr>
            <a:fld id="{2721D4B7-E1C4-41C4-8536-83D1E7CC2C6B}" type="datetime8">
              <a:rPr lang="fr-FR"/>
              <a:pPr>
                <a:defRPr/>
              </a:pPr>
              <a:t>13/12/2010 17:33</a:t>
            </a:fld>
            <a:endParaRPr lang="en-US" dirty="0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408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pPr>
              <a:defRPr/>
            </a:pPr>
            <a:fld id="{8938D4FE-15B9-4F25-8DCC-79E7CF8A26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</p:sldLayoutIdLst>
  <p:transition spd="med">
    <p:push dir="u"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Layout" Target="../diagrams/layout3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12" Type="http://schemas.openxmlformats.org/officeDocument/2006/relationships/diagramData" Target="../diagrams/data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5" Type="http://schemas.openxmlformats.org/officeDocument/2006/relationships/diagramColors" Target="../diagrams/colors3.xml"/><Relationship Id="rId10" Type="http://schemas.openxmlformats.org/officeDocument/2006/relationships/diagramQuickStyle" Target="../diagrams/quickStyle2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Relationship Id="rId14" Type="http://schemas.openxmlformats.org/officeDocument/2006/relationships/diagramQuickStyle" Target="../diagrams/quickStyl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144016" y="3429000"/>
          <a:ext cx="8892480" cy="1401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07950" y="5084763"/>
          <a:ext cx="8893175" cy="1285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3175"/>
              </a:tblGrid>
              <a:tr h="1285453">
                <a:tc>
                  <a:txBody>
                    <a:bodyPr/>
                    <a:lstStyle/>
                    <a:p>
                      <a:pPr lvl="0" algn="ctr"/>
                      <a:r>
                        <a:rPr lang="fr-FR" sz="2000" b="1" kern="1200" dirty="0" smtClean="0"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ea typeface="+mn-ea"/>
                          <a:cs typeface="+mn-cs"/>
                        </a:rPr>
                        <a:t>Présenté par </a:t>
                      </a:r>
                      <a:r>
                        <a:rPr lang="fr-FR" sz="2000" b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ZORO Bi Nagoné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ea typeface="+mn-ea"/>
                          <a:cs typeface="+mn-cs"/>
                        </a:rPr>
                        <a:t>Directeur Général de l’AGETU</a:t>
                      </a:r>
                      <a:r>
                        <a:rPr lang="fr-FR" sz="2000" b="1" kern="1200" dirty="0" smtClean="0"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ea typeface="+mn-ea"/>
                          <a:cs typeface="+mn-cs"/>
                        </a:rPr>
                        <a:t/>
                      </a:r>
                      <a:br>
                        <a:rPr lang="fr-FR" sz="2000" b="1" kern="1200" dirty="0" smtClean="0"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ea typeface="+mn-ea"/>
                          <a:cs typeface="+mn-cs"/>
                        </a:rPr>
                      </a:br>
                      <a:r>
                        <a:rPr lang="fr-FR" sz="2000" b="1" kern="1200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ea typeface="+mn-ea"/>
                          <a:cs typeface="+mn-cs"/>
                        </a:rPr>
                        <a:t>Président de la commission scientifique du Congrès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144016" y="764704"/>
          <a:ext cx="889248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me 5"/>
          <p:cNvGraphicFramePr/>
          <p:nvPr/>
        </p:nvGraphicFramePr>
        <p:xfrm>
          <a:off x="180528" y="2060848"/>
          <a:ext cx="8855968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PROBLÈMES IDENTIFIÉS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BFD61-64CF-4B59-AE79-F5D2E9834AA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10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72008" y="1340768"/>
          <a:ext cx="89644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PROBLEMES IDENTIFIES</a:t>
            </a: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BFD61-64CF-4B59-AE79-F5D2E9834AA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11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72008" y="1340768"/>
          <a:ext cx="89644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PROBLÈMES IDENTIFIÉS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BFD61-64CF-4B59-AE79-F5D2E9834AA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12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72008" y="1340768"/>
          <a:ext cx="89644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E460A2-62DD-44CB-BF37-E78B088728F2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13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2776860"/>
            <a:ext cx="8496944" cy="2308324"/>
          </a:xfrm>
          <a:prstGeom prst="rect">
            <a:avLst/>
          </a:prstGeom>
          <a:noFill/>
          <a:ln w="31750" cmpd="dbl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200000"/>
            </a:camera>
            <a:lightRig rig="threePt" dir="t"/>
          </a:scene3d>
          <a:sp3d>
            <a:bevelT/>
            <a:bevelB prst="relaxedInse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33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SOLUTIONS </a:t>
            </a:r>
            <a:r>
              <a:rPr lang="fr-FR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33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PRÉCONISÉES</a:t>
            </a:r>
            <a:endParaRPr lang="fr-FR" sz="7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33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F607AE-1DAC-4B7D-BA94-34DE34C9BBAE}" type="datetime8">
              <a:rPr b="0"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2253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F4759-7A74-4080-91D5-1804B90DC67C}" type="slidenum">
              <a:rPr lang="en-US" b="0" smtClean="0">
                <a:solidFill>
                  <a:srgbClr val="7030A0"/>
                </a:solidFill>
              </a:rPr>
              <a:pPr>
                <a:defRPr/>
              </a:pPr>
              <a:t>14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dirty="0" smtClean="0">
                <a:solidFill>
                  <a:srgbClr val="FF0000"/>
                </a:solidFill>
              </a:rPr>
              <a:t>SOLUTIONS  </a:t>
            </a:r>
            <a:r>
              <a:rPr lang="fr-FR" dirty="0" smtClean="0">
                <a:solidFill>
                  <a:srgbClr val="FF0000"/>
                </a:solidFill>
              </a:rPr>
              <a:t>PRÉCONISÉES</a:t>
            </a:r>
            <a:endParaRPr lang="fr-F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144016" y="1340768"/>
          <a:ext cx="88924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F607AE-1DAC-4B7D-BA94-34DE34C9BBAE}" type="datetime8">
              <a:rPr b="0"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2253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F4759-7A74-4080-91D5-1804B90DC67C}" type="slidenum">
              <a:rPr lang="en-US" b="0" smtClean="0">
                <a:solidFill>
                  <a:srgbClr val="7030A0"/>
                </a:solidFill>
              </a:rPr>
              <a:pPr>
                <a:defRPr/>
              </a:pPr>
              <a:t>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dirty="0" smtClean="0">
                <a:solidFill>
                  <a:srgbClr val="FF0000"/>
                </a:solidFill>
              </a:rPr>
              <a:t>SOLUTIONS </a:t>
            </a:r>
            <a:r>
              <a:rPr lang="fr-FR" dirty="0" smtClean="0">
                <a:solidFill>
                  <a:srgbClr val="FF0000"/>
                </a:solidFill>
              </a:rPr>
              <a:t>PRÉCONISÉES</a:t>
            </a:r>
            <a:endParaRPr lang="fr-F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144016" y="1340768"/>
          <a:ext cx="88924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F607AE-1DAC-4B7D-BA94-34DE34C9BBAE}" type="datetime8">
              <a:rPr b="0"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2253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F4759-7A74-4080-91D5-1804B90DC67C}" type="slidenum">
              <a:rPr lang="en-US" b="0" smtClean="0">
                <a:solidFill>
                  <a:srgbClr val="7030A0"/>
                </a:solidFill>
              </a:rPr>
              <a:pPr>
                <a:defRPr/>
              </a:pPr>
              <a:t>16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dirty="0" smtClean="0">
                <a:solidFill>
                  <a:srgbClr val="FF0000"/>
                </a:solidFill>
              </a:rPr>
              <a:t>SOLUTIONS </a:t>
            </a:r>
            <a:r>
              <a:rPr lang="fr-FR" dirty="0" smtClean="0">
                <a:solidFill>
                  <a:srgbClr val="FF0000"/>
                </a:solidFill>
              </a:rPr>
              <a:t>PRÉCONISÉES</a:t>
            </a:r>
            <a:endParaRPr lang="fr-F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144016" y="1340768"/>
          <a:ext cx="88924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F607AE-1DAC-4B7D-BA94-34DE34C9BBAE}" type="datetime8">
              <a:rPr b="0"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2253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F4759-7A74-4080-91D5-1804B90DC67C}" type="slidenum">
              <a:rPr lang="en-US" b="0" smtClean="0">
                <a:solidFill>
                  <a:srgbClr val="7030A0"/>
                </a:solidFill>
              </a:rPr>
              <a:pPr>
                <a:defRPr/>
              </a:pPr>
              <a:t>17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dirty="0" smtClean="0">
                <a:solidFill>
                  <a:srgbClr val="FF0000"/>
                </a:solidFill>
              </a:rPr>
              <a:t>SOLUTIONS </a:t>
            </a:r>
            <a:r>
              <a:rPr lang="fr-FR" dirty="0" smtClean="0">
                <a:solidFill>
                  <a:srgbClr val="FF0000"/>
                </a:solidFill>
              </a:rPr>
              <a:t>PRÉCONISÉES</a:t>
            </a:r>
            <a:endParaRPr lang="fr-F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144016" y="1340768"/>
          <a:ext cx="88924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F607AE-1DAC-4B7D-BA94-34DE34C9BBAE}" type="datetime8">
              <a:rPr b="0"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2253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F4759-7A74-4080-91D5-1804B90DC67C}" type="slidenum">
              <a:rPr lang="en-US" b="0" smtClean="0">
                <a:solidFill>
                  <a:srgbClr val="7030A0"/>
                </a:solidFill>
              </a:rPr>
              <a:pPr>
                <a:defRPr/>
              </a:pPr>
              <a:t>18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dirty="0" smtClean="0">
                <a:solidFill>
                  <a:srgbClr val="FF0000"/>
                </a:solidFill>
              </a:rPr>
              <a:t>SOLUTIONS </a:t>
            </a:r>
            <a:r>
              <a:rPr lang="fr-FR" dirty="0" smtClean="0">
                <a:solidFill>
                  <a:srgbClr val="FF0000"/>
                </a:solidFill>
              </a:rPr>
              <a:t>PRÉCONISÉES</a:t>
            </a:r>
            <a:endParaRPr lang="fr-F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144016" y="1268760"/>
          <a:ext cx="88924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F607AE-1DAC-4B7D-BA94-34DE34C9BBAE}" type="datetime8">
              <a:rPr b="0"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2253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F4759-7A74-4080-91D5-1804B90DC67C}" type="slidenum">
              <a:rPr lang="en-US" b="0" smtClean="0">
                <a:solidFill>
                  <a:srgbClr val="7030A0"/>
                </a:solidFill>
              </a:rPr>
              <a:pPr>
                <a:defRPr/>
              </a:pPr>
              <a:t>19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dirty="0" smtClean="0">
                <a:solidFill>
                  <a:srgbClr val="FF0000"/>
                </a:solidFill>
              </a:rPr>
              <a:t>SOLUTIONS </a:t>
            </a:r>
            <a:r>
              <a:rPr lang="fr-FR" dirty="0" smtClean="0">
                <a:solidFill>
                  <a:srgbClr val="FF0000"/>
                </a:solidFill>
              </a:rPr>
              <a:t>PRÉCONISÉES</a:t>
            </a:r>
            <a:endParaRPr lang="fr-F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144016" y="1340768"/>
          <a:ext cx="88924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0175"/>
            <a:ext cx="9144000" cy="10668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7030A0"/>
                </a:solidFill>
              </a:rPr>
              <a:t>PLAN DE L’EXPOSE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4294967295"/>
          </p:nvPr>
        </p:nvGraphicFramePr>
        <p:xfrm>
          <a:off x="107504" y="1340768"/>
          <a:ext cx="8964488" cy="4940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388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A1C307-E468-49BB-9F8F-52525CDBECA2}" type="datetime8">
              <a:rPr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638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861D43-8A74-45B5-9013-AB8E5A86536A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2</a:t>
            </a:fld>
            <a:endParaRPr lang="en-US" dirty="0" smtClean="0">
              <a:solidFill>
                <a:srgbClr val="7030A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5F09AB-CC11-4C0F-8028-6F1005F384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085F09AB-CC11-4C0F-8028-6F1005F384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7F4F4A-A67F-4626-BD50-D3B274DEF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3F7F4F4A-A67F-4626-BD50-D3B274DEF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CA8B78-872B-4860-BDCF-8332DE480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D4CA8B78-872B-4860-BDCF-8332DE4807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e la date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F607AE-1DAC-4B7D-BA94-34DE34C9BBAE}" type="datetime8">
              <a:rPr b="0" smtClean="0">
                <a:solidFill>
                  <a:srgbClr val="7030A0"/>
                </a:solidFill>
              </a:rPr>
              <a:pPr>
                <a:defRPr/>
              </a:pPr>
              <a:t>10/09/2010 08:15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2253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F4759-7A74-4080-91D5-1804B90DC67C}" type="slidenum">
              <a:rPr lang="en-US" b="0" smtClean="0">
                <a:solidFill>
                  <a:srgbClr val="7030A0"/>
                </a:solidFill>
              </a:rPr>
              <a:pPr>
                <a:defRPr/>
              </a:pPr>
              <a:t>20</a:t>
            </a:fld>
            <a:endParaRPr lang="en-US" b="0" dirty="0" smtClean="0">
              <a:solidFill>
                <a:srgbClr val="7030A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dirty="0" smtClean="0">
                <a:solidFill>
                  <a:srgbClr val="FF0000"/>
                </a:solidFill>
              </a:rPr>
              <a:t>SOLUTIONS </a:t>
            </a:r>
            <a:r>
              <a:rPr lang="fr-FR" dirty="0" smtClean="0">
                <a:solidFill>
                  <a:srgbClr val="FF0000"/>
                </a:solidFill>
              </a:rPr>
              <a:t>PRÉCONISÉES</a:t>
            </a:r>
            <a:endParaRPr lang="fr-F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144016" y="1340768"/>
          <a:ext cx="88924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E91A01A1-860B-445B-A9BA-C81C28AF68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72E4A14-B948-40A2-B80D-711365174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11408-E522-4D9F-82FE-357E30479C3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2200796"/>
            <a:ext cx="8496944" cy="2308324"/>
          </a:xfrm>
          <a:prstGeom prst="rect">
            <a:avLst/>
          </a:prstGeom>
          <a:noFill/>
          <a:ln w="31750" cmpd="dbl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2400000" lon="600000" rev="21000000"/>
            </a:camera>
            <a:lightRig rig="threePt" dir="t"/>
          </a:scene3d>
          <a:sp3d>
            <a:bevelT/>
            <a:bevelB prst="relaxedInse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6600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OBJECTIFS DU </a:t>
            </a:r>
            <a:r>
              <a:rPr lang="fr-FR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6600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CONGRÈS</a:t>
            </a:r>
            <a:endParaRPr lang="fr-FR" sz="72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6600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OBJECTIFS DU </a:t>
            </a:r>
            <a:r>
              <a:rPr lang="fr-FR" sz="3200" dirty="0" smtClean="0">
                <a:solidFill>
                  <a:srgbClr val="FF0000"/>
                </a:solidFill>
              </a:rPr>
              <a:t>CONGRÈS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AB1DDE-4D43-4469-AB0F-E0EC4AB5FE7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4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107504" y="1340768"/>
          <a:ext cx="899998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A203DE-F960-4DB9-BDA5-B010719E13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03A203DE-F960-4DB9-BDA5-B010719E13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AA703F1-814A-4CC4-AF58-88B50938E4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2AA703F1-814A-4CC4-AF58-88B50938E4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OBJECTIF DU </a:t>
            </a:r>
            <a:r>
              <a:rPr lang="fr-FR" sz="3200" dirty="0" smtClean="0">
                <a:solidFill>
                  <a:srgbClr val="FF0000"/>
                </a:solidFill>
              </a:rPr>
              <a:t>CONGRÈS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AB1DDE-4D43-4469-AB0F-E0EC4AB5FE7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5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107504" y="1340768"/>
          <a:ext cx="899998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393579B-AD4B-455B-9E7F-0C18413305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A393579B-AD4B-455B-9E7F-0C18413305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EEDE88-34AA-446C-80F8-6174523279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81EEDE88-34AA-446C-80F8-6174523279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OBJECTIFS DU CONGRES</a:t>
            </a: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AB1DDE-4D43-4469-AB0F-E0EC4AB5FE7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6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107504" y="1340768"/>
          <a:ext cx="899998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67E5655-90BE-4061-B37B-4B74B48F86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267E5655-90BE-4061-B37B-4B74B48F86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99FC26-566D-420F-83D3-9F0EE75AD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A499FC26-566D-420F-83D3-9F0EE75AD7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11408-E522-4D9F-82FE-357E30479C3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7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556792"/>
            <a:ext cx="8496944" cy="4524315"/>
          </a:xfrm>
          <a:prstGeom prst="rect">
            <a:avLst/>
          </a:prstGeom>
          <a:noFill/>
          <a:ln w="31750" cmpd="dbl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600000" lon="600000" rev="21000000"/>
            </a:camera>
            <a:lightRig rig="threePt" dir="t"/>
          </a:scene3d>
          <a:sp3d>
            <a:bevelT/>
            <a:bevelB prst="relaxedInse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6600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PROBLÈMES IDENTIFIÉS </a:t>
            </a:r>
            <a:r>
              <a:rPr lang="fr-FR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6600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DANS LES TRANSPORTS URBAINS</a:t>
            </a:r>
            <a:endParaRPr lang="fr-FR" sz="7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6600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PROBLÈMES IDENTIFIÉS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BFD61-64CF-4B59-AE79-F5D2E9834AA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8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72008" y="1340768"/>
          <a:ext cx="89644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1066800"/>
          </a:xfrm>
        </p:spPr>
        <p:txBody>
          <a:bodyPr/>
          <a:lstStyle/>
          <a:p>
            <a:pPr algn="ctr" eaLnBrk="1" hangingPunct="1"/>
            <a:r>
              <a:rPr lang="fr-FR" sz="3200" dirty="0" smtClean="0">
                <a:solidFill>
                  <a:srgbClr val="FF0000"/>
                </a:solidFill>
              </a:rPr>
              <a:t>PROBLÈMES IDENTIFIÉS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1038" name="Espace réservé de la dat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CC2BF0-9FFF-47BC-BCF5-6BFC4627E7F7}" type="datetime8">
              <a:rPr lang="fr-FR" smtClean="0">
                <a:solidFill>
                  <a:srgbClr val="7030A0"/>
                </a:solidFill>
              </a:rPr>
              <a:pPr>
                <a:defRPr/>
              </a:pPr>
              <a:t>13/12/2010 17:33</a:t>
            </a:fld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1039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BFD61-64CF-4B59-AE79-F5D2E9834AAD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9</a:t>
            </a:fld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72008" y="1340768"/>
          <a:ext cx="89644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0DF74485-6908-4BE9-94EC-C70DF052D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13F86D89-840C-430D-9C43-3BCF1CAA33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B037FE9F-9BAA-4E3F-B1CF-C0B943ED7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34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34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34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34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0.8|17.7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6|4.6|8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6|4.6|8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6|4.6|8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34.1"/>
</p:tagLst>
</file>

<file path=ppt/theme/theme1.xml><?xml version="1.0" encoding="utf-8"?>
<a:theme xmlns:a="http://schemas.openxmlformats.org/drawingml/2006/main" name="Presentation on product or service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</TotalTime>
  <Words>704</Words>
  <Application>Microsoft Office PowerPoint</Application>
  <PresentationFormat>On-screen Show (4:3)</PresentationFormat>
  <Paragraphs>155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Presentation on product or service</vt:lpstr>
      <vt:lpstr>Slide 1</vt:lpstr>
      <vt:lpstr>PLAN DE L’EXPOSE</vt:lpstr>
      <vt:lpstr>Slide 3</vt:lpstr>
      <vt:lpstr>OBJECTIFS DU CONGRÈS</vt:lpstr>
      <vt:lpstr>OBJECTIF DU CONGRÈS</vt:lpstr>
      <vt:lpstr>OBJECTIFS DU CONGRES</vt:lpstr>
      <vt:lpstr>Slide 7</vt:lpstr>
      <vt:lpstr>PROBLÈMES IDENTIFIÉS</vt:lpstr>
      <vt:lpstr>PROBLÈMES IDENTIFIÉS</vt:lpstr>
      <vt:lpstr>PROBLÈMES IDENTIFIÉS</vt:lpstr>
      <vt:lpstr>PROBLEMES IDENTIFIES</vt:lpstr>
      <vt:lpstr>PROBLÈMES IDENTIFIÉS</vt:lpstr>
      <vt:lpstr>Slide 13</vt:lpstr>
      <vt:lpstr>SOLUTIONS  PRÉCONISÉES</vt:lpstr>
      <vt:lpstr>SOLUTIONS PRÉCONISÉES</vt:lpstr>
      <vt:lpstr>SOLUTIONS PRÉCONISÉES</vt:lpstr>
      <vt:lpstr>SOLUTIONS PRÉCONISÉES</vt:lpstr>
      <vt:lpstr>SOLUTIONS PRÉCONISÉES</vt:lpstr>
      <vt:lpstr>SOLUTIONS PRÉCONISÉES</vt:lpstr>
      <vt:lpstr>SOLUTIONS PRÉCONISÉES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Vente d'un produit ou service</dc:title>
  <dc:creator>DEP</dc:creator>
  <cp:lastModifiedBy>Monique Desthuis-Francis</cp:lastModifiedBy>
  <cp:revision>260</cp:revision>
  <dcterms:created xsi:type="dcterms:W3CDTF">2010-08-20T15:08:23Z</dcterms:created>
  <dcterms:modified xsi:type="dcterms:W3CDTF">2010-12-13T22:45:16Z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TC010178481036</vt:lpwstr>
  </property>
</Properties>
</file>