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61" r:id="rId3"/>
    <p:sldId id="358" r:id="rId4"/>
    <p:sldId id="359" r:id="rId5"/>
    <p:sldId id="353" r:id="rId6"/>
    <p:sldId id="354" r:id="rId7"/>
    <p:sldId id="357" r:id="rId8"/>
    <p:sldId id="3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2" autoAdjust="0"/>
    <p:restoredTop sz="79651" autoAdjust="0"/>
  </p:normalViewPr>
  <p:slideViewPr>
    <p:cSldViewPr>
      <p:cViewPr varScale="1">
        <p:scale>
          <a:sx n="59" d="100"/>
          <a:sy n="59" d="100"/>
        </p:scale>
        <p:origin x="-147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A08B81-8863-4BEE-87CD-66B3D5032F08}"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149CAEF2-76B0-41F4-A165-50CFA4325439}">
      <dgm:prSet/>
      <dgm:spPr/>
      <dgm:t>
        <a:bodyPr/>
        <a:lstStyle/>
        <a:p>
          <a:r>
            <a:rPr lang="en-US" dirty="0" smtClean="0"/>
            <a:t>(I) Integration of women and men’s needs and interests throughout transport policies and projects (equality for men &amp; women in distribution of power, knowledge, opportunities)</a:t>
          </a:r>
          <a:endParaRPr lang="en-US" dirty="0"/>
        </a:p>
      </dgm:t>
    </dgm:pt>
    <dgm:pt modelId="{BFF45749-33AA-416A-A965-885B926C729C}" type="parTrans" cxnId="{CB7A4D61-4C02-4F14-A9C5-17AB66779D05}">
      <dgm:prSet/>
      <dgm:spPr/>
      <dgm:t>
        <a:bodyPr/>
        <a:lstStyle/>
        <a:p>
          <a:endParaRPr lang="en-US"/>
        </a:p>
      </dgm:t>
    </dgm:pt>
    <dgm:pt modelId="{13B86D09-AE51-48D7-9707-630974EA2100}" type="sibTrans" cxnId="{CB7A4D61-4C02-4F14-A9C5-17AB66779D05}">
      <dgm:prSet/>
      <dgm:spPr/>
      <dgm:t>
        <a:bodyPr/>
        <a:lstStyle/>
        <a:p>
          <a:endParaRPr lang="en-US"/>
        </a:p>
      </dgm:t>
    </dgm:pt>
    <dgm:pt modelId="{F4DA9BBD-B90F-4EDB-BB79-75F6FB4CB742}">
      <dgm:prSet/>
      <dgm:spPr/>
      <dgm:t>
        <a:bodyPr/>
        <a:lstStyle/>
        <a:p>
          <a:pPr algn="l"/>
          <a:r>
            <a:rPr lang="en-US" dirty="0" smtClean="0"/>
            <a:t>(II) Specific actions aimed at empowering women (visibility, voice, access, active participation) </a:t>
          </a:r>
          <a:endParaRPr lang="en-US" dirty="0"/>
        </a:p>
      </dgm:t>
    </dgm:pt>
    <dgm:pt modelId="{91572CB3-E1CB-4DDB-8D84-2DF4D5BCFBFA}" type="parTrans" cxnId="{A8DCFFE5-B63C-4197-A9BB-B47ECB58BF84}">
      <dgm:prSet/>
      <dgm:spPr/>
      <dgm:t>
        <a:bodyPr/>
        <a:lstStyle/>
        <a:p>
          <a:endParaRPr lang="en-US"/>
        </a:p>
      </dgm:t>
    </dgm:pt>
    <dgm:pt modelId="{48F266F7-2189-4A7F-913D-436A195BF4AB}" type="sibTrans" cxnId="{A8DCFFE5-B63C-4197-A9BB-B47ECB58BF84}">
      <dgm:prSet/>
      <dgm:spPr/>
      <dgm:t>
        <a:bodyPr/>
        <a:lstStyle/>
        <a:p>
          <a:endParaRPr lang="en-US"/>
        </a:p>
      </dgm:t>
    </dgm:pt>
    <dgm:pt modelId="{2F480E80-255C-4F43-9BF7-1CF0D8ECBCBD}" type="pres">
      <dgm:prSet presAssocID="{BAA08B81-8863-4BEE-87CD-66B3D5032F08}" presName="Name0" presStyleCnt="0">
        <dgm:presLayoutVars>
          <dgm:dir/>
          <dgm:animLvl val="lvl"/>
          <dgm:resizeHandles val="exact"/>
        </dgm:presLayoutVars>
      </dgm:prSet>
      <dgm:spPr/>
      <dgm:t>
        <a:bodyPr/>
        <a:lstStyle/>
        <a:p>
          <a:endParaRPr lang="en-US"/>
        </a:p>
      </dgm:t>
    </dgm:pt>
    <dgm:pt modelId="{005F7111-4655-4DC5-8590-D1500127FADD}" type="pres">
      <dgm:prSet presAssocID="{149CAEF2-76B0-41F4-A165-50CFA4325439}" presName="linNode" presStyleCnt="0"/>
      <dgm:spPr/>
    </dgm:pt>
    <dgm:pt modelId="{84F6354E-FF69-4ABC-B157-54FD580E5329}" type="pres">
      <dgm:prSet presAssocID="{149CAEF2-76B0-41F4-A165-50CFA4325439}" presName="parentText" presStyleLbl="node1" presStyleIdx="0" presStyleCnt="2" custScaleX="277778">
        <dgm:presLayoutVars>
          <dgm:chMax val="1"/>
          <dgm:bulletEnabled val="1"/>
        </dgm:presLayoutVars>
      </dgm:prSet>
      <dgm:spPr/>
      <dgm:t>
        <a:bodyPr/>
        <a:lstStyle/>
        <a:p>
          <a:endParaRPr lang="en-US"/>
        </a:p>
      </dgm:t>
    </dgm:pt>
    <dgm:pt modelId="{779774FA-8959-4027-A6C1-33E94DBD0043}" type="pres">
      <dgm:prSet presAssocID="{13B86D09-AE51-48D7-9707-630974EA2100}" presName="sp" presStyleCnt="0"/>
      <dgm:spPr/>
    </dgm:pt>
    <dgm:pt modelId="{7DAA9ECE-1F23-43CB-A5DE-A4AFE125C17E}" type="pres">
      <dgm:prSet presAssocID="{F4DA9BBD-B90F-4EDB-BB79-75F6FB4CB742}" presName="linNode" presStyleCnt="0"/>
      <dgm:spPr/>
    </dgm:pt>
    <dgm:pt modelId="{30ED6F63-E9D2-4360-A89B-BE49D7D12BED}" type="pres">
      <dgm:prSet presAssocID="{F4DA9BBD-B90F-4EDB-BB79-75F6FB4CB742}" presName="parentText" presStyleLbl="node1" presStyleIdx="1" presStyleCnt="2" custScaleX="277778">
        <dgm:presLayoutVars>
          <dgm:chMax val="1"/>
          <dgm:bulletEnabled val="1"/>
        </dgm:presLayoutVars>
      </dgm:prSet>
      <dgm:spPr/>
      <dgm:t>
        <a:bodyPr/>
        <a:lstStyle/>
        <a:p>
          <a:endParaRPr lang="en-US"/>
        </a:p>
      </dgm:t>
    </dgm:pt>
  </dgm:ptLst>
  <dgm:cxnLst>
    <dgm:cxn modelId="{CB7A4D61-4C02-4F14-A9C5-17AB66779D05}" srcId="{BAA08B81-8863-4BEE-87CD-66B3D5032F08}" destId="{149CAEF2-76B0-41F4-A165-50CFA4325439}" srcOrd="0" destOrd="0" parTransId="{BFF45749-33AA-416A-A965-885B926C729C}" sibTransId="{13B86D09-AE51-48D7-9707-630974EA2100}"/>
    <dgm:cxn modelId="{293E6F67-F53B-4E4E-9373-FE63388FB8DB}" type="presOf" srcId="{F4DA9BBD-B90F-4EDB-BB79-75F6FB4CB742}" destId="{30ED6F63-E9D2-4360-A89B-BE49D7D12BED}" srcOrd="0" destOrd="0" presId="urn:microsoft.com/office/officeart/2005/8/layout/vList5"/>
    <dgm:cxn modelId="{A8DCFFE5-B63C-4197-A9BB-B47ECB58BF84}" srcId="{BAA08B81-8863-4BEE-87CD-66B3D5032F08}" destId="{F4DA9BBD-B90F-4EDB-BB79-75F6FB4CB742}" srcOrd="1" destOrd="0" parTransId="{91572CB3-E1CB-4DDB-8D84-2DF4D5BCFBFA}" sibTransId="{48F266F7-2189-4A7F-913D-436A195BF4AB}"/>
    <dgm:cxn modelId="{DF330910-87F1-4FB4-B676-6337A4186ABA}" type="presOf" srcId="{149CAEF2-76B0-41F4-A165-50CFA4325439}" destId="{84F6354E-FF69-4ABC-B157-54FD580E5329}" srcOrd="0" destOrd="0" presId="urn:microsoft.com/office/officeart/2005/8/layout/vList5"/>
    <dgm:cxn modelId="{F50C0892-037E-4121-A6FC-7F61BD57FB72}" type="presOf" srcId="{BAA08B81-8863-4BEE-87CD-66B3D5032F08}" destId="{2F480E80-255C-4F43-9BF7-1CF0D8ECBCBD}" srcOrd="0" destOrd="0" presId="urn:microsoft.com/office/officeart/2005/8/layout/vList5"/>
    <dgm:cxn modelId="{01B0330F-8BF6-4514-8FE9-81E130D11113}" type="presParOf" srcId="{2F480E80-255C-4F43-9BF7-1CF0D8ECBCBD}" destId="{005F7111-4655-4DC5-8590-D1500127FADD}" srcOrd="0" destOrd="0" presId="urn:microsoft.com/office/officeart/2005/8/layout/vList5"/>
    <dgm:cxn modelId="{86320FBE-8176-4176-A5E4-8D4449B07820}" type="presParOf" srcId="{005F7111-4655-4DC5-8590-D1500127FADD}" destId="{84F6354E-FF69-4ABC-B157-54FD580E5329}" srcOrd="0" destOrd="0" presId="urn:microsoft.com/office/officeart/2005/8/layout/vList5"/>
    <dgm:cxn modelId="{5A8F1226-1146-45A4-B9D6-3D19B856D8B0}" type="presParOf" srcId="{2F480E80-255C-4F43-9BF7-1CF0D8ECBCBD}" destId="{779774FA-8959-4027-A6C1-33E94DBD0043}" srcOrd="1" destOrd="0" presId="urn:microsoft.com/office/officeart/2005/8/layout/vList5"/>
    <dgm:cxn modelId="{E6788CD1-298E-4FCD-9837-1322910FEC3B}" type="presParOf" srcId="{2F480E80-255C-4F43-9BF7-1CF0D8ECBCBD}" destId="{7DAA9ECE-1F23-43CB-A5DE-A4AFE125C17E}" srcOrd="2" destOrd="0" presId="urn:microsoft.com/office/officeart/2005/8/layout/vList5"/>
    <dgm:cxn modelId="{FCF58EBC-A6ED-425D-8D29-23AAB4163D2B}" type="presParOf" srcId="{7DAA9ECE-1F23-43CB-A5DE-A4AFE125C17E}" destId="{30ED6F63-E9D2-4360-A89B-BE49D7D12BED}"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A08B81-8863-4BEE-87CD-66B3D5032F08}"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CBD8463B-C5B9-4387-B53A-34543AE7221F}">
      <dgm:prSet phldrT="[Text]"/>
      <dgm:spPr/>
      <dgm:t>
        <a:bodyPr/>
        <a:lstStyle/>
        <a:p>
          <a:r>
            <a:rPr lang="en-US" dirty="0" smtClean="0"/>
            <a:t>Objective 1</a:t>
          </a:r>
          <a:endParaRPr lang="en-US" dirty="0"/>
        </a:p>
      </dgm:t>
    </dgm:pt>
    <dgm:pt modelId="{AA4AB6CC-C5DE-4FD6-B04F-8A0182829C57}" type="parTrans" cxnId="{74EF6025-DE1C-43AC-996E-01878B22B6BA}">
      <dgm:prSet/>
      <dgm:spPr/>
      <dgm:t>
        <a:bodyPr/>
        <a:lstStyle/>
        <a:p>
          <a:endParaRPr lang="en-US"/>
        </a:p>
      </dgm:t>
    </dgm:pt>
    <dgm:pt modelId="{33D2A31B-3469-4E2D-8505-0AAF96453C4D}" type="sibTrans" cxnId="{74EF6025-DE1C-43AC-996E-01878B22B6BA}">
      <dgm:prSet/>
      <dgm:spPr/>
      <dgm:t>
        <a:bodyPr/>
        <a:lstStyle/>
        <a:p>
          <a:endParaRPr lang="en-US"/>
        </a:p>
      </dgm:t>
    </dgm:pt>
    <dgm:pt modelId="{82820B7D-EAD2-4E2B-874F-56EA6F5501FF}">
      <dgm:prSet phldrT="[Text]"/>
      <dgm:spPr/>
      <dgm:t>
        <a:bodyPr/>
        <a:lstStyle/>
        <a:p>
          <a:r>
            <a:rPr lang="en-US" dirty="0" smtClean="0"/>
            <a:t>Participation of </a:t>
          </a:r>
          <a:r>
            <a:rPr lang="en-US" b="1" dirty="0" smtClean="0"/>
            <a:t>Anglo &amp; Francophone countries that have integrated gender </a:t>
          </a:r>
          <a:r>
            <a:rPr lang="en-US" dirty="0" smtClean="0"/>
            <a:t>in their policies  &amp; operations  to share experiences of good practice &amp; challenges</a:t>
          </a:r>
          <a:endParaRPr lang="en-US" dirty="0"/>
        </a:p>
      </dgm:t>
    </dgm:pt>
    <dgm:pt modelId="{9DE7ECFE-4BA5-4A14-920E-9D0CECB5B826}" type="parTrans" cxnId="{D1E6B5DC-7374-4538-A9BA-C19F39CCFF22}">
      <dgm:prSet/>
      <dgm:spPr/>
      <dgm:t>
        <a:bodyPr/>
        <a:lstStyle/>
        <a:p>
          <a:endParaRPr lang="en-US"/>
        </a:p>
      </dgm:t>
    </dgm:pt>
    <dgm:pt modelId="{A07A2911-D916-4269-97F6-FA9AFC40777B}" type="sibTrans" cxnId="{D1E6B5DC-7374-4538-A9BA-C19F39CCFF22}">
      <dgm:prSet/>
      <dgm:spPr/>
      <dgm:t>
        <a:bodyPr/>
        <a:lstStyle/>
        <a:p>
          <a:endParaRPr lang="en-US"/>
        </a:p>
      </dgm:t>
    </dgm:pt>
    <dgm:pt modelId="{C5FFB307-2CE1-41FD-86CB-FAD825C4C0C0}">
      <dgm:prSet phldrT="[Text]"/>
      <dgm:spPr/>
      <dgm:t>
        <a:bodyPr/>
        <a:lstStyle/>
        <a:p>
          <a:r>
            <a:rPr lang="en-US" dirty="0" smtClean="0"/>
            <a:t>Participation of </a:t>
          </a:r>
          <a:r>
            <a:rPr lang="en-US" b="1" dirty="0" smtClean="0"/>
            <a:t>women groups as beneficiaries  </a:t>
          </a:r>
          <a:endParaRPr lang="en-US" b="1" dirty="0"/>
        </a:p>
      </dgm:t>
    </dgm:pt>
    <dgm:pt modelId="{B2B34A43-874C-44ED-97B3-6A58B8C91C7C}" type="parTrans" cxnId="{9A5173DC-6E8C-4918-BE0F-6341FD18FE11}">
      <dgm:prSet/>
      <dgm:spPr/>
      <dgm:t>
        <a:bodyPr/>
        <a:lstStyle/>
        <a:p>
          <a:endParaRPr lang="en-US"/>
        </a:p>
      </dgm:t>
    </dgm:pt>
    <dgm:pt modelId="{F657FFEB-90E4-4CD8-BB26-459EA4D65942}" type="sibTrans" cxnId="{9A5173DC-6E8C-4918-BE0F-6341FD18FE11}">
      <dgm:prSet/>
      <dgm:spPr/>
      <dgm:t>
        <a:bodyPr/>
        <a:lstStyle/>
        <a:p>
          <a:endParaRPr lang="en-US"/>
        </a:p>
      </dgm:t>
    </dgm:pt>
    <dgm:pt modelId="{AD21DECC-443A-42DF-A2B6-2860FFAA0621}">
      <dgm:prSet phldrT="[Text]"/>
      <dgm:spPr/>
      <dgm:t>
        <a:bodyPr/>
        <a:lstStyle/>
        <a:p>
          <a:r>
            <a:rPr lang="en-US" dirty="0" smtClean="0"/>
            <a:t>Objective 2</a:t>
          </a:r>
          <a:endParaRPr lang="en-US" dirty="0"/>
        </a:p>
      </dgm:t>
    </dgm:pt>
    <dgm:pt modelId="{2CD3700E-2B3C-4C58-85FD-434648C775E5}" type="parTrans" cxnId="{0CB66439-C6AA-46A3-A67B-B876ACF198BB}">
      <dgm:prSet/>
      <dgm:spPr/>
      <dgm:t>
        <a:bodyPr/>
        <a:lstStyle/>
        <a:p>
          <a:endParaRPr lang="en-US"/>
        </a:p>
      </dgm:t>
    </dgm:pt>
    <dgm:pt modelId="{0C218E5C-73D3-468E-833E-CD2DCE887103}" type="sibTrans" cxnId="{0CB66439-C6AA-46A3-A67B-B876ACF198BB}">
      <dgm:prSet/>
      <dgm:spPr/>
      <dgm:t>
        <a:bodyPr/>
        <a:lstStyle/>
        <a:p>
          <a:endParaRPr lang="en-US"/>
        </a:p>
      </dgm:t>
    </dgm:pt>
    <dgm:pt modelId="{43E6BAE4-BBED-46CA-AAE9-7FE0027A7DB2}">
      <dgm:prSet phldrT="[Text]"/>
      <dgm:spPr/>
      <dgm:t>
        <a:bodyPr/>
        <a:lstStyle/>
        <a:p>
          <a:r>
            <a:rPr lang="en-US" dirty="0" smtClean="0"/>
            <a:t>Facilitate the process of SSATP members </a:t>
          </a:r>
          <a:r>
            <a:rPr lang="en-US" b="1" dirty="0" smtClean="0"/>
            <a:t>integrating gender into their polices &amp; operations post-Kampala, including:</a:t>
          </a:r>
          <a:endParaRPr lang="en-US" b="1" dirty="0"/>
        </a:p>
      </dgm:t>
    </dgm:pt>
    <dgm:pt modelId="{DCBFE7A1-14C2-4B6C-B317-2DFBF7541CE4}" type="parTrans" cxnId="{65E47F1D-AFD4-47A2-B98B-479114B6C74C}">
      <dgm:prSet/>
      <dgm:spPr/>
      <dgm:t>
        <a:bodyPr/>
        <a:lstStyle/>
        <a:p>
          <a:endParaRPr lang="en-US"/>
        </a:p>
      </dgm:t>
    </dgm:pt>
    <dgm:pt modelId="{9D91DB67-4166-4F19-A170-F503D0EAA06E}" type="sibTrans" cxnId="{65E47F1D-AFD4-47A2-B98B-479114B6C74C}">
      <dgm:prSet/>
      <dgm:spPr/>
      <dgm:t>
        <a:bodyPr/>
        <a:lstStyle/>
        <a:p>
          <a:endParaRPr lang="en-US"/>
        </a:p>
      </dgm:t>
    </dgm:pt>
    <dgm:pt modelId="{BA070269-7230-4B10-BBE6-1FADEC9A8F74}">
      <dgm:prSet phldrT="[Text]"/>
      <dgm:spPr/>
      <dgm:t>
        <a:bodyPr/>
        <a:lstStyle/>
        <a:p>
          <a:r>
            <a:rPr lang="en-US" dirty="0" smtClean="0"/>
            <a:t>Donors, international, regional  organizations</a:t>
          </a:r>
          <a:endParaRPr lang="en-US" dirty="0"/>
        </a:p>
      </dgm:t>
    </dgm:pt>
    <dgm:pt modelId="{3B65ED93-EFD7-4F51-AC7E-FE4878655E39}" type="parTrans" cxnId="{6EE0C3ED-5903-431A-B5AB-5515769BF905}">
      <dgm:prSet/>
      <dgm:spPr/>
      <dgm:t>
        <a:bodyPr/>
        <a:lstStyle/>
        <a:p>
          <a:endParaRPr lang="en-US"/>
        </a:p>
      </dgm:t>
    </dgm:pt>
    <dgm:pt modelId="{94C88D58-F1C7-4BE0-AD96-8029904E4A81}" type="sibTrans" cxnId="{6EE0C3ED-5903-431A-B5AB-5515769BF905}">
      <dgm:prSet/>
      <dgm:spPr/>
      <dgm:t>
        <a:bodyPr/>
        <a:lstStyle/>
        <a:p>
          <a:endParaRPr lang="en-US"/>
        </a:p>
      </dgm:t>
    </dgm:pt>
    <dgm:pt modelId="{1ECF937A-BBC8-4F14-A9BB-27013573745A}">
      <dgm:prSet phldrT="[Text]"/>
      <dgm:spPr/>
      <dgm:t>
        <a:bodyPr/>
        <a:lstStyle/>
        <a:p>
          <a:r>
            <a:rPr lang="en-US" dirty="0" smtClean="0"/>
            <a:t>Program implementers </a:t>
          </a:r>
          <a:endParaRPr lang="en-US" dirty="0"/>
        </a:p>
      </dgm:t>
    </dgm:pt>
    <dgm:pt modelId="{DF88CBD0-C771-44F2-867B-6C19C5E449DE}" type="parTrans" cxnId="{4FBA892E-4A35-40B2-98BC-34697E982C1E}">
      <dgm:prSet/>
      <dgm:spPr/>
      <dgm:t>
        <a:bodyPr/>
        <a:lstStyle/>
        <a:p>
          <a:endParaRPr lang="en-US"/>
        </a:p>
      </dgm:t>
    </dgm:pt>
    <dgm:pt modelId="{6E0210DC-6882-47A3-8350-CA22E4E872BF}" type="sibTrans" cxnId="{4FBA892E-4A35-40B2-98BC-34697E982C1E}">
      <dgm:prSet/>
      <dgm:spPr/>
      <dgm:t>
        <a:bodyPr/>
        <a:lstStyle/>
        <a:p>
          <a:endParaRPr lang="en-US"/>
        </a:p>
      </dgm:t>
    </dgm:pt>
    <dgm:pt modelId="{3E98E271-39FE-47E3-9AA7-ED1767E5C664}">
      <dgm:prSet phldrT="[Text]"/>
      <dgm:spPr/>
      <dgm:t>
        <a:bodyPr/>
        <a:lstStyle/>
        <a:p>
          <a:r>
            <a:rPr lang="en-US" dirty="0" smtClean="0"/>
            <a:t>Country partners (public/private)</a:t>
          </a:r>
          <a:endParaRPr lang="en-US" dirty="0"/>
        </a:p>
      </dgm:t>
    </dgm:pt>
    <dgm:pt modelId="{738F58A9-C4F1-4F5C-BF33-21DB6D8B70C0}" type="parTrans" cxnId="{DC854066-7723-4D3C-96B9-E817E5C70FE9}">
      <dgm:prSet/>
      <dgm:spPr/>
      <dgm:t>
        <a:bodyPr/>
        <a:lstStyle/>
        <a:p>
          <a:endParaRPr lang="en-US"/>
        </a:p>
      </dgm:t>
    </dgm:pt>
    <dgm:pt modelId="{D78F6E11-65CD-4785-A153-4E4A445D47C2}" type="sibTrans" cxnId="{DC854066-7723-4D3C-96B9-E817E5C70FE9}">
      <dgm:prSet/>
      <dgm:spPr/>
      <dgm:t>
        <a:bodyPr/>
        <a:lstStyle/>
        <a:p>
          <a:endParaRPr lang="en-US"/>
        </a:p>
      </dgm:t>
    </dgm:pt>
    <dgm:pt modelId="{2F480E80-255C-4F43-9BF7-1CF0D8ECBCBD}" type="pres">
      <dgm:prSet presAssocID="{BAA08B81-8863-4BEE-87CD-66B3D5032F08}" presName="Name0" presStyleCnt="0">
        <dgm:presLayoutVars>
          <dgm:dir/>
          <dgm:animLvl val="lvl"/>
          <dgm:resizeHandles val="exact"/>
        </dgm:presLayoutVars>
      </dgm:prSet>
      <dgm:spPr/>
      <dgm:t>
        <a:bodyPr/>
        <a:lstStyle/>
        <a:p>
          <a:endParaRPr lang="en-US"/>
        </a:p>
      </dgm:t>
    </dgm:pt>
    <dgm:pt modelId="{F2CCEC96-F855-472A-81F4-F02CFA6C4B66}" type="pres">
      <dgm:prSet presAssocID="{CBD8463B-C5B9-4387-B53A-34543AE7221F}" presName="linNode" presStyleCnt="0"/>
      <dgm:spPr/>
    </dgm:pt>
    <dgm:pt modelId="{85F0B1CC-6679-476A-B9F9-CC32299B80A0}" type="pres">
      <dgm:prSet presAssocID="{CBD8463B-C5B9-4387-B53A-34543AE7221F}" presName="parentText" presStyleLbl="node1" presStyleIdx="0" presStyleCnt="2">
        <dgm:presLayoutVars>
          <dgm:chMax val="1"/>
          <dgm:bulletEnabled val="1"/>
        </dgm:presLayoutVars>
      </dgm:prSet>
      <dgm:spPr/>
      <dgm:t>
        <a:bodyPr/>
        <a:lstStyle/>
        <a:p>
          <a:endParaRPr lang="en-US"/>
        </a:p>
      </dgm:t>
    </dgm:pt>
    <dgm:pt modelId="{DEB93A64-5F4B-4B11-A089-413CDB2F74A1}" type="pres">
      <dgm:prSet presAssocID="{CBD8463B-C5B9-4387-B53A-34543AE7221F}" presName="descendantText" presStyleLbl="alignAccFollowNode1" presStyleIdx="0" presStyleCnt="2" custScaleY="116740">
        <dgm:presLayoutVars>
          <dgm:bulletEnabled val="1"/>
        </dgm:presLayoutVars>
      </dgm:prSet>
      <dgm:spPr/>
      <dgm:t>
        <a:bodyPr/>
        <a:lstStyle/>
        <a:p>
          <a:endParaRPr lang="en-US"/>
        </a:p>
      </dgm:t>
    </dgm:pt>
    <dgm:pt modelId="{B129E614-C2D5-404F-A369-34AE0CDFF216}" type="pres">
      <dgm:prSet presAssocID="{33D2A31B-3469-4E2D-8505-0AAF96453C4D}" presName="sp" presStyleCnt="0"/>
      <dgm:spPr/>
    </dgm:pt>
    <dgm:pt modelId="{BB98A01F-ACE1-41E5-9377-676DD06F4C3B}" type="pres">
      <dgm:prSet presAssocID="{AD21DECC-443A-42DF-A2B6-2860FFAA0621}" presName="linNode" presStyleCnt="0"/>
      <dgm:spPr/>
    </dgm:pt>
    <dgm:pt modelId="{5DFD6039-4C99-4DCB-8EEA-402BA3EC7837}" type="pres">
      <dgm:prSet presAssocID="{AD21DECC-443A-42DF-A2B6-2860FFAA0621}" presName="parentText" presStyleLbl="node1" presStyleIdx="1" presStyleCnt="2" custLinFactNeighborX="-1502" custLinFactNeighborY="-7090">
        <dgm:presLayoutVars>
          <dgm:chMax val="1"/>
          <dgm:bulletEnabled val="1"/>
        </dgm:presLayoutVars>
      </dgm:prSet>
      <dgm:spPr/>
      <dgm:t>
        <a:bodyPr/>
        <a:lstStyle/>
        <a:p>
          <a:endParaRPr lang="en-US"/>
        </a:p>
      </dgm:t>
    </dgm:pt>
    <dgm:pt modelId="{424198C7-4B7A-4704-9735-10CF09FE9843}" type="pres">
      <dgm:prSet presAssocID="{AD21DECC-443A-42DF-A2B6-2860FFAA0621}" presName="descendantText" presStyleLbl="alignAccFollowNode1" presStyleIdx="1" presStyleCnt="2" custScaleY="123192" custLinFactNeighborX="-1175" custLinFactNeighborY="-9766">
        <dgm:presLayoutVars>
          <dgm:bulletEnabled val="1"/>
        </dgm:presLayoutVars>
      </dgm:prSet>
      <dgm:spPr/>
      <dgm:t>
        <a:bodyPr/>
        <a:lstStyle/>
        <a:p>
          <a:endParaRPr lang="en-US"/>
        </a:p>
      </dgm:t>
    </dgm:pt>
  </dgm:ptLst>
  <dgm:cxnLst>
    <dgm:cxn modelId="{4FBA892E-4A35-40B2-98BC-34697E982C1E}" srcId="{AD21DECC-443A-42DF-A2B6-2860FFAA0621}" destId="{1ECF937A-BBC8-4F14-A9BB-27013573745A}" srcOrd="2" destOrd="0" parTransId="{DF88CBD0-C771-44F2-867B-6C19C5E449DE}" sibTransId="{6E0210DC-6882-47A3-8350-CA22E4E872BF}"/>
    <dgm:cxn modelId="{D1E6B5DC-7374-4538-A9BA-C19F39CCFF22}" srcId="{CBD8463B-C5B9-4387-B53A-34543AE7221F}" destId="{82820B7D-EAD2-4E2B-874F-56EA6F5501FF}" srcOrd="0" destOrd="0" parTransId="{9DE7ECFE-4BA5-4A14-920E-9D0CECB5B826}" sibTransId="{A07A2911-D916-4269-97F6-FA9AFC40777B}"/>
    <dgm:cxn modelId="{53393264-ECAB-4048-8E44-928DF40A9D87}" type="presOf" srcId="{82820B7D-EAD2-4E2B-874F-56EA6F5501FF}" destId="{DEB93A64-5F4B-4B11-A089-413CDB2F74A1}" srcOrd="0" destOrd="0" presId="urn:microsoft.com/office/officeart/2005/8/layout/vList5"/>
    <dgm:cxn modelId="{9A5173DC-6E8C-4918-BE0F-6341FD18FE11}" srcId="{CBD8463B-C5B9-4387-B53A-34543AE7221F}" destId="{C5FFB307-2CE1-41FD-86CB-FAD825C4C0C0}" srcOrd="1" destOrd="0" parTransId="{B2B34A43-874C-44ED-97B3-6A58B8C91C7C}" sibTransId="{F657FFEB-90E4-4CD8-BB26-459EA4D65942}"/>
    <dgm:cxn modelId="{65E47F1D-AFD4-47A2-B98B-479114B6C74C}" srcId="{AD21DECC-443A-42DF-A2B6-2860FFAA0621}" destId="{43E6BAE4-BBED-46CA-AAE9-7FE0027A7DB2}" srcOrd="0" destOrd="0" parTransId="{DCBFE7A1-14C2-4B6C-B317-2DFBF7541CE4}" sibTransId="{9D91DB67-4166-4F19-A170-F503D0EAA06E}"/>
    <dgm:cxn modelId="{C01A984A-5D27-4009-8214-D88090CD45BF}" type="presOf" srcId="{1ECF937A-BBC8-4F14-A9BB-27013573745A}" destId="{424198C7-4B7A-4704-9735-10CF09FE9843}" srcOrd="0" destOrd="2" presId="urn:microsoft.com/office/officeart/2005/8/layout/vList5"/>
    <dgm:cxn modelId="{E2EB2CFD-6EA6-4D89-AAFE-317814786EE5}" type="presOf" srcId="{BA070269-7230-4B10-BBE6-1FADEC9A8F74}" destId="{424198C7-4B7A-4704-9735-10CF09FE9843}" srcOrd="0" destOrd="1" presId="urn:microsoft.com/office/officeart/2005/8/layout/vList5"/>
    <dgm:cxn modelId="{45F66BB0-96D6-473D-89B9-E28DC5E0A928}" type="presOf" srcId="{CBD8463B-C5B9-4387-B53A-34543AE7221F}" destId="{85F0B1CC-6679-476A-B9F9-CC32299B80A0}" srcOrd="0" destOrd="0" presId="urn:microsoft.com/office/officeart/2005/8/layout/vList5"/>
    <dgm:cxn modelId="{DC854066-7723-4D3C-96B9-E817E5C70FE9}" srcId="{AD21DECC-443A-42DF-A2B6-2860FFAA0621}" destId="{3E98E271-39FE-47E3-9AA7-ED1767E5C664}" srcOrd="3" destOrd="0" parTransId="{738F58A9-C4F1-4F5C-BF33-21DB6D8B70C0}" sibTransId="{D78F6E11-65CD-4785-A153-4E4A445D47C2}"/>
    <dgm:cxn modelId="{0CB66439-C6AA-46A3-A67B-B876ACF198BB}" srcId="{BAA08B81-8863-4BEE-87CD-66B3D5032F08}" destId="{AD21DECC-443A-42DF-A2B6-2860FFAA0621}" srcOrd="1" destOrd="0" parTransId="{2CD3700E-2B3C-4C58-85FD-434648C775E5}" sibTransId="{0C218E5C-73D3-468E-833E-CD2DCE887103}"/>
    <dgm:cxn modelId="{982ED45A-0ACE-4758-8EA0-BD4C8F6582D0}" type="presOf" srcId="{43E6BAE4-BBED-46CA-AAE9-7FE0027A7DB2}" destId="{424198C7-4B7A-4704-9735-10CF09FE9843}" srcOrd="0" destOrd="0" presId="urn:microsoft.com/office/officeart/2005/8/layout/vList5"/>
    <dgm:cxn modelId="{74EF6025-DE1C-43AC-996E-01878B22B6BA}" srcId="{BAA08B81-8863-4BEE-87CD-66B3D5032F08}" destId="{CBD8463B-C5B9-4387-B53A-34543AE7221F}" srcOrd="0" destOrd="0" parTransId="{AA4AB6CC-C5DE-4FD6-B04F-8A0182829C57}" sibTransId="{33D2A31B-3469-4E2D-8505-0AAF96453C4D}"/>
    <dgm:cxn modelId="{9C176D53-E6F0-4120-8196-F1453126211F}" type="presOf" srcId="{AD21DECC-443A-42DF-A2B6-2860FFAA0621}" destId="{5DFD6039-4C99-4DCB-8EEA-402BA3EC7837}" srcOrd="0" destOrd="0" presId="urn:microsoft.com/office/officeart/2005/8/layout/vList5"/>
    <dgm:cxn modelId="{6EE0C3ED-5903-431A-B5AB-5515769BF905}" srcId="{AD21DECC-443A-42DF-A2B6-2860FFAA0621}" destId="{BA070269-7230-4B10-BBE6-1FADEC9A8F74}" srcOrd="1" destOrd="0" parTransId="{3B65ED93-EFD7-4F51-AC7E-FE4878655E39}" sibTransId="{94C88D58-F1C7-4BE0-AD96-8029904E4A81}"/>
    <dgm:cxn modelId="{66ABEB90-F3C7-480E-B863-2B4342D4ACA0}" type="presOf" srcId="{C5FFB307-2CE1-41FD-86CB-FAD825C4C0C0}" destId="{DEB93A64-5F4B-4B11-A089-413CDB2F74A1}" srcOrd="0" destOrd="1" presId="urn:microsoft.com/office/officeart/2005/8/layout/vList5"/>
    <dgm:cxn modelId="{E08D43D0-3A88-47D8-B647-B08E95738A23}" type="presOf" srcId="{BAA08B81-8863-4BEE-87CD-66B3D5032F08}" destId="{2F480E80-255C-4F43-9BF7-1CF0D8ECBCBD}" srcOrd="0" destOrd="0" presId="urn:microsoft.com/office/officeart/2005/8/layout/vList5"/>
    <dgm:cxn modelId="{9A89D594-2B22-4880-8395-CEB958785FC4}" type="presOf" srcId="{3E98E271-39FE-47E3-9AA7-ED1767E5C664}" destId="{424198C7-4B7A-4704-9735-10CF09FE9843}" srcOrd="0" destOrd="3" presId="urn:microsoft.com/office/officeart/2005/8/layout/vList5"/>
    <dgm:cxn modelId="{9738DE56-AF81-43FD-BAF8-AC11AD301FAD}" type="presParOf" srcId="{2F480E80-255C-4F43-9BF7-1CF0D8ECBCBD}" destId="{F2CCEC96-F855-472A-81F4-F02CFA6C4B66}" srcOrd="0" destOrd="0" presId="urn:microsoft.com/office/officeart/2005/8/layout/vList5"/>
    <dgm:cxn modelId="{69F10B24-0034-4F05-A02B-BD0EAC871B61}" type="presParOf" srcId="{F2CCEC96-F855-472A-81F4-F02CFA6C4B66}" destId="{85F0B1CC-6679-476A-B9F9-CC32299B80A0}" srcOrd="0" destOrd="0" presId="urn:microsoft.com/office/officeart/2005/8/layout/vList5"/>
    <dgm:cxn modelId="{841D586D-44C6-4A0B-8DA2-9A92A7A5E292}" type="presParOf" srcId="{F2CCEC96-F855-472A-81F4-F02CFA6C4B66}" destId="{DEB93A64-5F4B-4B11-A089-413CDB2F74A1}" srcOrd="1" destOrd="0" presId="urn:microsoft.com/office/officeart/2005/8/layout/vList5"/>
    <dgm:cxn modelId="{92176973-3C9F-4E04-9E5B-F4B9333A529F}" type="presParOf" srcId="{2F480E80-255C-4F43-9BF7-1CF0D8ECBCBD}" destId="{B129E614-C2D5-404F-A369-34AE0CDFF216}" srcOrd="1" destOrd="0" presId="urn:microsoft.com/office/officeart/2005/8/layout/vList5"/>
    <dgm:cxn modelId="{105A2263-679C-4BA4-8724-9C30FF10E47E}" type="presParOf" srcId="{2F480E80-255C-4F43-9BF7-1CF0D8ECBCBD}" destId="{BB98A01F-ACE1-41E5-9377-676DD06F4C3B}" srcOrd="2" destOrd="0" presId="urn:microsoft.com/office/officeart/2005/8/layout/vList5"/>
    <dgm:cxn modelId="{F6CE67D0-6417-4531-ACB7-FD813235CDC4}" type="presParOf" srcId="{BB98A01F-ACE1-41E5-9377-676DD06F4C3B}" destId="{5DFD6039-4C99-4DCB-8EEA-402BA3EC7837}" srcOrd="0" destOrd="0" presId="urn:microsoft.com/office/officeart/2005/8/layout/vList5"/>
    <dgm:cxn modelId="{2946290E-1DE0-4007-B1F3-E593501F8719}" type="presParOf" srcId="{BB98A01F-ACE1-41E5-9377-676DD06F4C3B}" destId="{424198C7-4B7A-4704-9735-10CF09FE9843}"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A29761-A3D3-49D5-B53A-3B9EDAA5D013}" type="doc">
      <dgm:prSet loTypeId="urn:microsoft.com/office/officeart/2005/8/layout/pyramid2" loCatId="list" qsTypeId="urn:microsoft.com/office/officeart/2005/8/quickstyle/simple1" qsCatId="simple" csTypeId="urn:microsoft.com/office/officeart/2005/8/colors/accent1_2" csCatId="accent1" phldr="1"/>
      <dgm:spPr/>
    </dgm:pt>
    <dgm:pt modelId="{F2A5AB2A-70C3-4EAA-8848-5C845C6E0793}">
      <dgm:prSet phldrT="[Text]" custT="1"/>
      <dgm:spPr/>
      <dgm:t>
        <a:bodyPr/>
        <a:lstStyle/>
        <a:p>
          <a:r>
            <a:rPr lang="en-US" sz="2000" dirty="0" smtClean="0"/>
            <a:t>Active Participation of Women’s Groups in Discussions </a:t>
          </a:r>
          <a:endParaRPr lang="en-US" sz="2000" dirty="0"/>
        </a:p>
      </dgm:t>
    </dgm:pt>
    <dgm:pt modelId="{F78E9A15-7812-4CBC-90C2-205CD7675C23}" type="parTrans" cxnId="{735A3FD4-DF3B-4028-A112-099EC526E7AB}">
      <dgm:prSet/>
      <dgm:spPr/>
      <dgm:t>
        <a:bodyPr/>
        <a:lstStyle/>
        <a:p>
          <a:endParaRPr lang="en-US"/>
        </a:p>
      </dgm:t>
    </dgm:pt>
    <dgm:pt modelId="{ED52EBB3-686D-48DF-BA04-369FEC2D039A}" type="sibTrans" cxnId="{735A3FD4-DF3B-4028-A112-099EC526E7AB}">
      <dgm:prSet/>
      <dgm:spPr/>
      <dgm:t>
        <a:bodyPr/>
        <a:lstStyle/>
        <a:p>
          <a:endParaRPr lang="en-US"/>
        </a:p>
      </dgm:t>
    </dgm:pt>
    <dgm:pt modelId="{E3A31639-300B-4758-806F-1436C8138ED6}">
      <dgm:prSet phldrT="[Text]" custT="1"/>
      <dgm:spPr/>
      <dgm:t>
        <a:bodyPr/>
        <a:lstStyle/>
        <a:p>
          <a:r>
            <a:rPr lang="en-US" sz="2000" dirty="0" smtClean="0"/>
            <a:t>Facilitation of Women and Gender Specialists to Explore Issues, Set  Objectives and Priorities</a:t>
          </a:r>
          <a:endParaRPr lang="en-US" sz="2000" dirty="0"/>
        </a:p>
      </dgm:t>
    </dgm:pt>
    <dgm:pt modelId="{C8AF5D5E-16A5-46E6-BDBC-EA838FE617A1}" type="parTrans" cxnId="{6A402A95-EF70-4540-A2FE-5D573028FCD0}">
      <dgm:prSet/>
      <dgm:spPr/>
      <dgm:t>
        <a:bodyPr/>
        <a:lstStyle/>
        <a:p>
          <a:endParaRPr lang="en-US"/>
        </a:p>
      </dgm:t>
    </dgm:pt>
    <dgm:pt modelId="{50E55B5E-FE61-4D7B-969E-E5B1FE464DD8}" type="sibTrans" cxnId="{6A402A95-EF70-4540-A2FE-5D573028FCD0}">
      <dgm:prSet/>
      <dgm:spPr/>
      <dgm:t>
        <a:bodyPr/>
        <a:lstStyle/>
        <a:p>
          <a:endParaRPr lang="en-US"/>
        </a:p>
      </dgm:t>
    </dgm:pt>
    <dgm:pt modelId="{167A601A-87D6-4651-9598-22F6D7F4C387}">
      <dgm:prSet phldrT="[Text]"/>
      <dgm:spPr/>
      <dgm:t>
        <a:bodyPr/>
        <a:lstStyle/>
        <a:p>
          <a:r>
            <a:rPr lang="en-US" dirty="0" smtClean="0"/>
            <a:t>Reporting Back from Group Discussions</a:t>
          </a:r>
          <a:endParaRPr lang="en-US" dirty="0"/>
        </a:p>
      </dgm:t>
    </dgm:pt>
    <dgm:pt modelId="{213B0C3E-F0ED-45C4-A6A4-24DDA5265BED}" type="parTrans" cxnId="{6337AB98-6A72-4665-B163-FF9ACFABEC12}">
      <dgm:prSet/>
      <dgm:spPr/>
      <dgm:t>
        <a:bodyPr/>
        <a:lstStyle/>
        <a:p>
          <a:endParaRPr lang="en-US"/>
        </a:p>
      </dgm:t>
    </dgm:pt>
    <dgm:pt modelId="{FE3115F7-33A8-477B-95FA-BD2ABF9EE09C}" type="sibTrans" cxnId="{6337AB98-6A72-4665-B163-FF9ACFABEC12}">
      <dgm:prSet/>
      <dgm:spPr/>
      <dgm:t>
        <a:bodyPr/>
        <a:lstStyle/>
        <a:p>
          <a:endParaRPr lang="en-US"/>
        </a:p>
      </dgm:t>
    </dgm:pt>
    <dgm:pt modelId="{64897DE0-B1F1-4EDD-99CE-8A195AA3183C}" type="pres">
      <dgm:prSet presAssocID="{F1A29761-A3D3-49D5-B53A-3B9EDAA5D013}" presName="compositeShape" presStyleCnt="0">
        <dgm:presLayoutVars>
          <dgm:dir/>
          <dgm:resizeHandles/>
        </dgm:presLayoutVars>
      </dgm:prSet>
      <dgm:spPr/>
    </dgm:pt>
    <dgm:pt modelId="{C93ECE33-332E-4BFB-93F6-02662332F6F5}" type="pres">
      <dgm:prSet presAssocID="{F1A29761-A3D3-49D5-B53A-3B9EDAA5D013}" presName="pyramid" presStyleLbl="node1" presStyleIdx="0" presStyleCnt="1"/>
      <dgm:spPr/>
    </dgm:pt>
    <dgm:pt modelId="{7DA69FA3-FA06-4D53-B9F2-D29DC2AEA191}" type="pres">
      <dgm:prSet presAssocID="{F1A29761-A3D3-49D5-B53A-3B9EDAA5D013}" presName="theList" presStyleCnt="0"/>
      <dgm:spPr/>
    </dgm:pt>
    <dgm:pt modelId="{4FB546FA-17F0-4746-84E7-8113258691A6}" type="pres">
      <dgm:prSet presAssocID="{F2A5AB2A-70C3-4EAA-8848-5C845C6E0793}" presName="aNode" presStyleLbl="fgAcc1" presStyleIdx="0" presStyleCnt="3" custScaleY="139160" custLinFactY="-16318" custLinFactNeighborX="-2103" custLinFactNeighborY="-100000">
        <dgm:presLayoutVars>
          <dgm:bulletEnabled val="1"/>
        </dgm:presLayoutVars>
      </dgm:prSet>
      <dgm:spPr/>
      <dgm:t>
        <a:bodyPr/>
        <a:lstStyle/>
        <a:p>
          <a:endParaRPr lang="en-US"/>
        </a:p>
      </dgm:t>
    </dgm:pt>
    <dgm:pt modelId="{FAAEACE1-BE08-44B3-9DA3-68CB5C63498B}" type="pres">
      <dgm:prSet presAssocID="{F2A5AB2A-70C3-4EAA-8848-5C845C6E0793}" presName="aSpace" presStyleCnt="0"/>
      <dgm:spPr/>
    </dgm:pt>
    <dgm:pt modelId="{0D9A20FF-DDD1-4ECC-AE7C-D2E95E2D2CD8}" type="pres">
      <dgm:prSet presAssocID="{E3A31639-300B-4758-806F-1436C8138ED6}" presName="aNode" presStyleLbl="fgAcc1" presStyleIdx="1" presStyleCnt="3" custScaleY="126525">
        <dgm:presLayoutVars>
          <dgm:bulletEnabled val="1"/>
        </dgm:presLayoutVars>
      </dgm:prSet>
      <dgm:spPr/>
      <dgm:t>
        <a:bodyPr/>
        <a:lstStyle/>
        <a:p>
          <a:endParaRPr lang="en-US"/>
        </a:p>
      </dgm:t>
    </dgm:pt>
    <dgm:pt modelId="{B853FDA5-FC70-4A1E-AFF1-5B54B8FEC922}" type="pres">
      <dgm:prSet presAssocID="{E3A31639-300B-4758-806F-1436C8138ED6}" presName="aSpace" presStyleCnt="0"/>
      <dgm:spPr/>
    </dgm:pt>
    <dgm:pt modelId="{05A6678A-BD26-4DE0-9C23-6A7C37299AFE}" type="pres">
      <dgm:prSet presAssocID="{167A601A-87D6-4651-9598-22F6D7F4C387}" presName="aNode" presStyleLbl="fgAcc1" presStyleIdx="2" presStyleCnt="3" custLinFactNeighborX="-2103" custLinFactNeighborY="52933">
        <dgm:presLayoutVars>
          <dgm:bulletEnabled val="1"/>
        </dgm:presLayoutVars>
      </dgm:prSet>
      <dgm:spPr/>
      <dgm:t>
        <a:bodyPr/>
        <a:lstStyle/>
        <a:p>
          <a:endParaRPr lang="en-US"/>
        </a:p>
      </dgm:t>
    </dgm:pt>
    <dgm:pt modelId="{63256737-3C2C-4BA6-A69E-3880807A3CE1}" type="pres">
      <dgm:prSet presAssocID="{167A601A-87D6-4651-9598-22F6D7F4C387}" presName="aSpace" presStyleCnt="0"/>
      <dgm:spPr/>
    </dgm:pt>
  </dgm:ptLst>
  <dgm:cxnLst>
    <dgm:cxn modelId="{EC6E2EB6-6AF7-4274-9E64-EDD4A0AC7E51}" type="presOf" srcId="{167A601A-87D6-4651-9598-22F6D7F4C387}" destId="{05A6678A-BD26-4DE0-9C23-6A7C37299AFE}" srcOrd="0" destOrd="0" presId="urn:microsoft.com/office/officeart/2005/8/layout/pyramid2"/>
    <dgm:cxn modelId="{EB483B50-A900-4B72-8B84-E014EC6E1949}" type="presOf" srcId="{F1A29761-A3D3-49D5-B53A-3B9EDAA5D013}" destId="{64897DE0-B1F1-4EDD-99CE-8A195AA3183C}" srcOrd="0" destOrd="0" presId="urn:microsoft.com/office/officeart/2005/8/layout/pyramid2"/>
    <dgm:cxn modelId="{EF3D3FAE-5F3A-4B45-BC1D-EA4CC0294080}" type="presOf" srcId="{F2A5AB2A-70C3-4EAA-8848-5C845C6E0793}" destId="{4FB546FA-17F0-4746-84E7-8113258691A6}" srcOrd="0" destOrd="0" presId="urn:microsoft.com/office/officeart/2005/8/layout/pyramid2"/>
    <dgm:cxn modelId="{6A402A95-EF70-4540-A2FE-5D573028FCD0}" srcId="{F1A29761-A3D3-49D5-B53A-3B9EDAA5D013}" destId="{E3A31639-300B-4758-806F-1436C8138ED6}" srcOrd="1" destOrd="0" parTransId="{C8AF5D5E-16A5-46E6-BDBC-EA838FE617A1}" sibTransId="{50E55B5E-FE61-4D7B-969E-E5B1FE464DD8}"/>
    <dgm:cxn modelId="{CFB4928D-0058-4798-A6AB-E2F2E3459CA7}" type="presOf" srcId="{E3A31639-300B-4758-806F-1436C8138ED6}" destId="{0D9A20FF-DDD1-4ECC-AE7C-D2E95E2D2CD8}" srcOrd="0" destOrd="0" presId="urn:microsoft.com/office/officeart/2005/8/layout/pyramid2"/>
    <dgm:cxn modelId="{6337AB98-6A72-4665-B163-FF9ACFABEC12}" srcId="{F1A29761-A3D3-49D5-B53A-3B9EDAA5D013}" destId="{167A601A-87D6-4651-9598-22F6D7F4C387}" srcOrd="2" destOrd="0" parTransId="{213B0C3E-F0ED-45C4-A6A4-24DDA5265BED}" sibTransId="{FE3115F7-33A8-477B-95FA-BD2ABF9EE09C}"/>
    <dgm:cxn modelId="{735A3FD4-DF3B-4028-A112-099EC526E7AB}" srcId="{F1A29761-A3D3-49D5-B53A-3B9EDAA5D013}" destId="{F2A5AB2A-70C3-4EAA-8848-5C845C6E0793}" srcOrd="0" destOrd="0" parTransId="{F78E9A15-7812-4CBC-90C2-205CD7675C23}" sibTransId="{ED52EBB3-686D-48DF-BA04-369FEC2D039A}"/>
    <dgm:cxn modelId="{EB213B8D-2923-44BD-9D27-63ABCC1308BE}" type="presParOf" srcId="{64897DE0-B1F1-4EDD-99CE-8A195AA3183C}" destId="{C93ECE33-332E-4BFB-93F6-02662332F6F5}" srcOrd="0" destOrd="0" presId="urn:microsoft.com/office/officeart/2005/8/layout/pyramid2"/>
    <dgm:cxn modelId="{03D180FD-F3D7-463B-BAE2-A5E1D3F54AD5}" type="presParOf" srcId="{64897DE0-B1F1-4EDD-99CE-8A195AA3183C}" destId="{7DA69FA3-FA06-4D53-B9F2-D29DC2AEA191}" srcOrd="1" destOrd="0" presId="urn:microsoft.com/office/officeart/2005/8/layout/pyramid2"/>
    <dgm:cxn modelId="{89FD7D4B-A7DF-4AE3-AA33-5AE67EB66D78}" type="presParOf" srcId="{7DA69FA3-FA06-4D53-B9F2-D29DC2AEA191}" destId="{4FB546FA-17F0-4746-84E7-8113258691A6}" srcOrd="0" destOrd="0" presId="urn:microsoft.com/office/officeart/2005/8/layout/pyramid2"/>
    <dgm:cxn modelId="{C82283F7-0460-432A-9EC9-1A2ADE3A86D5}" type="presParOf" srcId="{7DA69FA3-FA06-4D53-B9F2-D29DC2AEA191}" destId="{FAAEACE1-BE08-44B3-9DA3-68CB5C63498B}" srcOrd="1" destOrd="0" presId="urn:microsoft.com/office/officeart/2005/8/layout/pyramid2"/>
    <dgm:cxn modelId="{BA795CDD-7BC9-4445-9C2B-75E8F9C28094}" type="presParOf" srcId="{7DA69FA3-FA06-4D53-B9F2-D29DC2AEA191}" destId="{0D9A20FF-DDD1-4ECC-AE7C-D2E95E2D2CD8}" srcOrd="2" destOrd="0" presId="urn:microsoft.com/office/officeart/2005/8/layout/pyramid2"/>
    <dgm:cxn modelId="{99D16DBD-A109-47CB-8763-45832A498C3A}" type="presParOf" srcId="{7DA69FA3-FA06-4D53-B9F2-D29DC2AEA191}" destId="{B853FDA5-FC70-4A1E-AFF1-5B54B8FEC922}" srcOrd="3" destOrd="0" presId="urn:microsoft.com/office/officeart/2005/8/layout/pyramid2"/>
    <dgm:cxn modelId="{4903E706-F3BE-45CE-AEFC-4B2DEA8F6770}" type="presParOf" srcId="{7DA69FA3-FA06-4D53-B9F2-D29DC2AEA191}" destId="{05A6678A-BD26-4DE0-9C23-6A7C37299AFE}" srcOrd="4" destOrd="0" presId="urn:microsoft.com/office/officeart/2005/8/layout/pyramid2"/>
    <dgm:cxn modelId="{4346CECA-A0C3-4859-B084-998790F2C0C4}" type="presParOf" srcId="{7DA69FA3-FA06-4D53-B9F2-D29DC2AEA191}" destId="{63256737-3C2C-4BA6-A69E-3880807A3CE1}"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F6354E-FF69-4ABC-B157-54FD580E5329}">
      <dsp:nvSpPr>
        <dsp:cNvPr id="0" name=""/>
        <dsp:cNvSpPr/>
      </dsp:nvSpPr>
      <dsp:spPr>
        <a:xfrm>
          <a:off x="3866" y="57"/>
          <a:ext cx="7917067" cy="2304529"/>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smtClean="0"/>
            <a:t>(I) Integration of women and men’s needs and interests throughout transport policies and projects (equality for men &amp; women in distribution of power, knowledge, opportunities)</a:t>
          </a:r>
          <a:endParaRPr lang="en-US" sz="2800" kern="1200" dirty="0"/>
        </a:p>
      </dsp:txBody>
      <dsp:txXfrm>
        <a:off x="3866" y="57"/>
        <a:ext cx="7917067" cy="2304529"/>
      </dsp:txXfrm>
    </dsp:sp>
    <dsp:sp modelId="{30ED6F63-E9D2-4360-A89B-BE49D7D12BED}">
      <dsp:nvSpPr>
        <dsp:cNvPr id="0" name=""/>
        <dsp:cNvSpPr/>
      </dsp:nvSpPr>
      <dsp:spPr>
        <a:xfrm>
          <a:off x="3866" y="2419813"/>
          <a:ext cx="7917067" cy="2304529"/>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l" defTabSz="1244600">
            <a:lnSpc>
              <a:spcPct val="90000"/>
            </a:lnSpc>
            <a:spcBef>
              <a:spcPct val="0"/>
            </a:spcBef>
            <a:spcAft>
              <a:spcPct val="35000"/>
            </a:spcAft>
          </a:pPr>
          <a:r>
            <a:rPr lang="en-US" sz="2800" kern="1200" dirty="0" smtClean="0"/>
            <a:t>(II) Specific actions aimed at empowering women (visibility, voice, access, active participation) </a:t>
          </a:r>
          <a:endParaRPr lang="en-US" sz="2800" kern="1200" dirty="0"/>
        </a:p>
      </dsp:txBody>
      <dsp:txXfrm>
        <a:off x="3866" y="2419813"/>
        <a:ext cx="7917067" cy="230452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B93A64-5F4B-4B11-A089-413CDB2F74A1}">
      <dsp:nvSpPr>
        <dsp:cNvPr id="0" name=""/>
        <dsp:cNvSpPr/>
      </dsp:nvSpPr>
      <dsp:spPr>
        <a:xfrm rot="5400000">
          <a:off x="4225956" y="-1290684"/>
          <a:ext cx="2325814" cy="5071872"/>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Participation of </a:t>
          </a:r>
          <a:r>
            <a:rPr lang="en-US" sz="2000" b="1" kern="1200" dirty="0" smtClean="0"/>
            <a:t>Anglo &amp; Francophone countries that have integrated gender </a:t>
          </a:r>
          <a:r>
            <a:rPr lang="en-US" sz="2000" kern="1200" dirty="0" smtClean="0"/>
            <a:t>in their policies  &amp; operations  to share experiences of good practice &amp; challenges</a:t>
          </a:r>
          <a:endParaRPr lang="en-US" sz="2000" kern="1200" dirty="0"/>
        </a:p>
        <a:p>
          <a:pPr marL="228600" lvl="1" indent="-228600" algn="l" defTabSz="889000">
            <a:lnSpc>
              <a:spcPct val="90000"/>
            </a:lnSpc>
            <a:spcBef>
              <a:spcPct val="0"/>
            </a:spcBef>
            <a:spcAft>
              <a:spcPct val="15000"/>
            </a:spcAft>
            <a:buChar char="••"/>
          </a:pPr>
          <a:r>
            <a:rPr lang="en-US" sz="2000" kern="1200" dirty="0" smtClean="0"/>
            <a:t>Participation of </a:t>
          </a:r>
          <a:r>
            <a:rPr lang="en-US" sz="2000" b="1" kern="1200" dirty="0" smtClean="0"/>
            <a:t>women groups as beneficiaries  </a:t>
          </a:r>
          <a:endParaRPr lang="en-US" sz="2000" b="1" kern="1200" dirty="0"/>
        </a:p>
      </dsp:txBody>
      <dsp:txXfrm rot="5400000">
        <a:off x="4225956" y="-1290684"/>
        <a:ext cx="2325814" cy="5071872"/>
      </dsp:txXfrm>
    </dsp:sp>
    <dsp:sp modelId="{85F0B1CC-6679-476A-B9F9-CC32299B80A0}">
      <dsp:nvSpPr>
        <dsp:cNvPr id="0" name=""/>
        <dsp:cNvSpPr/>
      </dsp:nvSpPr>
      <dsp:spPr>
        <a:xfrm>
          <a:off x="0" y="62"/>
          <a:ext cx="2852928" cy="2490378"/>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en-US" sz="4300" kern="1200" dirty="0" smtClean="0"/>
            <a:t>Objective 1</a:t>
          </a:r>
          <a:endParaRPr lang="en-US" sz="4300" kern="1200" dirty="0"/>
        </a:p>
      </dsp:txBody>
      <dsp:txXfrm>
        <a:off x="0" y="62"/>
        <a:ext cx="2852928" cy="2490378"/>
      </dsp:txXfrm>
    </dsp:sp>
    <dsp:sp modelId="{424198C7-4B7A-4704-9735-10CF09FE9843}">
      <dsp:nvSpPr>
        <dsp:cNvPr id="0" name=""/>
        <dsp:cNvSpPr/>
      </dsp:nvSpPr>
      <dsp:spPr>
        <a:xfrm rot="5400000">
          <a:off x="4128163" y="1129644"/>
          <a:ext cx="2454357" cy="5071872"/>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Facilitate the process of SSATP members </a:t>
          </a:r>
          <a:r>
            <a:rPr lang="en-US" sz="2000" b="1" kern="1200" dirty="0" smtClean="0"/>
            <a:t>integrating gender into their polices &amp; operations post-Kampala, including:</a:t>
          </a:r>
          <a:endParaRPr lang="en-US" sz="2000" b="1" kern="1200" dirty="0"/>
        </a:p>
        <a:p>
          <a:pPr marL="228600" lvl="1" indent="-228600" algn="l" defTabSz="889000">
            <a:lnSpc>
              <a:spcPct val="90000"/>
            </a:lnSpc>
            <a:spcBef>
              <a:spcPct val="0"/>
            </a:spcBef>
            <a:spcAft>
              <a:spcPct val="15000"/>
            </a:spcAft>
            <a:buChar char="••"/>
          </a:pPr>
          <a:r>
            <a:rPr lang="en-US" sz="2000" kern="1200" dirty="0" smtClean="0"/>
            <a:t>Donors, international, regional  organizations</a:t>
          </a:r>
          <a:endParaRPr lang="en-US" sz="2000" kern="1200" dirty="0"/>
        </a:p>
        <a:p>
          <a:pPr marL="228600" lvl="1" indent="-228600" algn="l" defTabSz="889000">
            <a:lnSpc>
              <a:spcPct val="90000"/>
            </a:lnSpc>
            <a:spcBef>
              <a:spcPct val="0"/>
            </a:spcBef>
            <a:spcAft>
              <a:spcPct val="15000"/>
            </a:spcAft>
            <a:buChar char="••"/>
          </a:pPr>
          <a:r>
            <a:rPr lang="en-US" sz="2000" kern="1200" dirty="0" smtClean="0"/>
            <a:t>Program implementers </a:t>
          </a:r>
          <a:endParaRPr lang="en-US" sz="2000" kern="1200" dirty="0"/>
        </a:p>
        <a:p>
          <a:pPr marL="228600" lvl="1" indent="-228600" algn="l" defTabSz="889000">
            <a:lnSpc>
              <a:spcPct val="90000"/>
            </a:lnSpc>
            <a:spcBef>
              <a:spcPct val="0"/>
            </a:spcBef>
            <a:spcAft>
              <a:spcPct val="15000"/>
            </a:spcAft>
            <a:buChar char="••"/>
          </a:pPr>
          <a:r>
            <a:rPr lang="en-US" sz="2000" kern="1200" dirty="0" smtClean="0"/>
            <a:t>Country partners (public/private)</a:t>
          </a:r>
          <a:endParaRPr lang="en-US" sz="2000" kern="1200" dirty="0"/>
        </a:p>
      </dsp:txBody>
      <dsp:txXfrm rot="5400000">
        <a:off x="4128163" y="1129644"/>
        <a:ext cx="2454357" cy="5071872"/>
      </dsp:txXfrm>
    </dsp:sp>
    <dsp:sp modelId="{5DFD6039-4C99-4DCB-8EEA-402BA3EC7837}">
      <dsp:nvSpPr>
        <dsp:cNvPr id="0" name=""/>
        <dsp:cNvSpPr/>
      </dsp:nvSpPr>
      <dsp:spPr>
        <a:xfrm>
          <a:off x="0" y="2438391"/>
          <a:ext cx="2852928" cy="2490378"/>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en-US" sz="4300" kern="1200" dirty="0" smtClean="0"/>
            <a:t>Objective 2</a:t>
          </a:r>
          <a:endParaRPr lang="en-US" sz="4300" kern="1200" dirty="0"/>
        </a:p>
      </dsp:txBody>
      <dsp:txXfrm>
        <a:off x="0" y="2438391"/>
        <a:ext cx="2852928" cy="249037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3ECE33-332E-4BFB-93F6-02662332F6F5}">
      <dsp:nvSpPr>
        <dsp:cNvPr id="0" name=""/>
        <dsp:cNvSpPr/>
      </dsp:nvSpPr>
      <dsp:spPr>
        <a:xfrm>
          <a:off x="845184" y="0"/>
          <a:ext cx="5156200" cy="51562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B546FA-17F0-4746-84E7-8113258691A6}">
      <dsp:nvSpPr>
        <dsp:cNvPr id="0" name=""/>
        <dsp:cNvSpPr/>
      </dsp:nvSpPr>
      <dsp:spPr>
        <a:xfrm>
          <a:off x="3352802" y="222898"/>
          <a:ext cx="3351530" cy="142246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Active Participation of Women’s Groups in Discussions </a:t>
          </a:r>
          <a:endParaRPr lang="en-US" sz="2000" kern="1200" dirty="0"/>
        </a:p>
      </dsp:txBody>
      <dsp:txXfrm>
        <a:off x="3352802" y="222898"/>
        <a:ext cx="3351530" cy="1422460"/>
      </dsp:txXfrm>
    </dsp:sp>
    <dsp:sp modelId="{0D9A20FF-DDD1-4ECC-AE7C-D2E95E2D2CD8}">
      <dsp:nvSpPr>
        <dsp:cNvPr id="0" name=""/>
        <dsp:cNvSpPr/>
      </dsp:nvSpPr>
      <dsp:spPr>
        <a:xfrm>
          <a:off x="3423284" y="2067701"/>
          <a:ext cx="3351530" cy="129330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Facilitation of Women and Gender Specialists to Explore Issues, Set  Objectives and Priorities</a:t>
          </a:r>
          <a:endParaRPr lang="en-US" sz="2000" kern="1200" dirty="0"/>
        </a:p>
      </dsp:txBody>
      <dsp:txXfrm>
        <a:off x="3423284" y="2067701"/>
        <a:ext cx="3351530" cy="1293308"/>
      </dsp:txXfrm>
    </dsp:sp>
    <dsp:sp modelId="{05A6678A-BD26-4DE0-9C23-6A7C37299AFE}">
      <dsp:nvSpPr>
        <dsp:cNvPr id="0" name=""/>
        <dsp:cNvSpPr/>
      </dsp:nvSpPr>
      <dsp:spPr>
        <a:xfrm>
          <a:off x="3352802" y="3556416"/>
          <a:ext cx="3351530" cy="102217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Reporting Back from Group Discussions</a:t>
          </a:r>
          <a:endParaRPr lang="en-US" sz="2500" kern="1200" dirty="0"/>
        </a:p>
      </dsp:txBody>
      <dsp:txXfrm>
        <a:off x="3352802" y="3556416"/>
        <a:ext cx="3351530" cy="102217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A27E77F-5572-4AB2-85F9-05F03E96B6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7E77F-5572-4AB2-85F9-05F03E96B6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7E77F-5572-4AB2-85F9-05F03E96B6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7E77F-5572-4AB2-85F9-05F03E96B6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7E77F-5572-4AB2-85F9-05F03E96B6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7E77F-5572-4AB2-85F9-05F03E96B6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27E77F-5572-4AB2-85F9-05F03E96B6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27E77F-5572-4AB2-85F9-05F03E96B6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27E77F-5572-4AB2-85F9-05F03E96B6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7E77F-5572-4AB2-85F9-05F03E96B6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172BEF7-CD43-46D2-955D-8F8985097E4C}" type="datetimeFigureOut">
              <a:rPr lang="en-US" smtClean="0"/>
              <a:pPr/>
              <a:t>10/18/2010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A27E77F-5572-4AB2-85F9-05F03E96B69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172BEF7-CD43-46D2-955D-8F8985097E4C}" type="datetimeFigureOut">
              <a:rPr lang="en-US" smtClean="0"/>
              <a:pPr/>
              <a:t>10/18/2010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A27E77F-5572-4AB2-85F9-05F03E96B69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hyperlink" Target="http://www.brainyquote.com/quotes/quotes/k/kofiannan401690.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851648" cy="3657600"/>
          </a:xfrm>
        </p:spPr>
        <p:txBody>
          <a:bodyPr>
            <a:normAutofit fontScale="90000"/>
          </a:bodyPr>
          <a:lstStyle/>
          <a:p>
            <a:r>
              <a:rPr lang="en-US" dirty="0" smtClean="0"/>
              <a:t> </a:t>
            </a:r>
            <a:br>
              <a:rPr lang="en-US" dirty="0" smtClean="0"/>
            </a:br>
            <a:r>
              <a:rPr lang="en-US" dirty="0" smtClean="0"/>
              <a:t> </a:t>
            </a:r>
            <a:br>
              <a:rPr lang="en-US" dirty="0" smtClean="0"/>
            </a:br>
            <a:r>
              <a:rPr lang="en-US" dirty="0" smtClean="0"/>
              <a:t>Mainstreaming Gender into Sub-Saharan Africa Transport Policy (SSATP): Towards Inclusion</a:t>
            </a:r>
            <a:br>
              <a:rPr lang="en-US" dirty="0" smtClean="0"/>
            </a:br>
            <a:endParaRPr lang="en-US" dirty="0"/>
          </a:p>
        </p:txBody>
      </p:sp>
      <p:sp>
        <p:nvSpPr>
          <p:cNvPr id="3" name="Subtitle 2"/>
          <p:cNvSpPr>
            <a:spLocks noGrp="1"/>
          </p:cNvSpPr>
          <p:nvPr>
            <p:ph type="subTitle" idx="1"/>
          </p:nvPr>
        </p:nvSpPr>
        <p:spPr>
          <a:xfrm>
            <a:off x="457200" y="3657600"/>
            <a:ext cx="7854696" cy="2486464"/>
          </a:xfrm>
        </p:spPr>
        <p:txBody>
          <a:bodyPr>
            <a:normAutofit/>
          </a:bodyPr>
          <a:lstStyle/>
          <a:p>
            <a:endParaRPr lang="en-US" dirty="0" smtClean="0"/>
          </a:p>
          <a:p>
            <a:endParaRPr lang="en-US" dirty="0" smtClean="0"/>
          </a:p>
          <a:p>
            <a:r>
              <a:rPr lang="en-US" sz="2400" b="1" dirty="0" err="1" smtClean="0"/>
              <a:t>Jocelyne</a:t>
            </a:r>
            <a:r>
              <a:rPr lang="en-US" sz="2400" b="1" dirty="0" smtClean="0"/>
              <a:t> do Sacramento</a:t>
            </a:r>
          </a:p>
          <a:p>
            <a:r>
              <a:rPr lang="en-US" sz="2400" b="1" dirty="0" smtClean="0"/>
              <a:t>Kampala </a:t>
            </a:r>
            <a:r>
              <a:rPr lang="en-US" sz="2400" b="1" smtClean="0"/>
              <a:t>, Uganda Oct </a:t>
            </a:r>
            <a:r>
              <a:rPr lang="en-US" sz="2400" b="1" dirty="0" smtClean="0"/>
              <a:t>18-22, 2010 </a:t>
            </a:r>
          </a:p>
          <a:p>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 Aware </a:t>
            </a:r>
          </a:p>
        </p:txBody>
      </p:sp>
      <p:sp>
        <p:nvSpPr>
          <p:cNvPr id="3" name="Content Placeholder 2"/>
          <p:cNvSpPr>
            <a:spLocks noGrp="1"/>
          </p:cNvSpPr>
          <p:nvPr>
            <p:ph idx="1"/>
          </p:nvPr>
        </p:nvSpPr>
        <p:spPr/>
        <p:txBody>
          <a:bodyPr>
            <a:normAutofit/>
          </a:bodyPr>
          <a:lstStyle/>
          <a:p>
            <a:endParaRPr lang="en-US" dirty="0" smtClean="0"/>
          </a:p>
          <a:p>
            <a:r>
              <a:rPr lang="en-US" dirty="0" smtClean="0"/>
              <a:t>Gender is not only Woman issues</a:t>
            </a:r>
          </a:p>
          <a:p>
            <a:r>
              <a:rPr lang="en-US" dirty="0" smtClean="0"/>
              <a:t>Gender does not designate Woman but relationship between Men and Women, since it refers to social difference between Women and Men.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Definition of Gender</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just">
              <a:buNone/>
            </a:pPr>
            <a:r>
              <a:rPr lang="en-US" dirty="0" smtClean="0"/>
              <a:t>    The term gender refers to culturally based expectations of the roles and behaviors of males and females. The term distinguishes the socially constructed from the biologically determined aspects for being male and female.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Definition of Inclusion</a:t>
            </a: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pPr>
              <a:buNone/>
            </a:pPr>
            <a:r>
              <a:rPr lang="en-US" dirty="0" smtClean="0"/>
              <a:t>    </a:t>
            </a:r>
          </a:p>
          <a:p>
            <a:pPr>
              <a:buNone/>
            </a:pPr>
            <a:r>
              <a:rPr lang="en-US" dirty="0" smtClean="0"/>
              <a:t>    Inclusion is a strategy creating an enabling environment while taking into consideration, women and men needs. </a:t>
            </a:r>
          </a:p>
          <a:p>
            <a:pPr>
              <a:buNone/>
            </a:pPr>
            <a:endParaRPr lang="en-US" dirty="0" smtClean="0"/>
          </a:p>
          <a:p>
            <a:pPr>
              <a:buNone/>
            </a:pP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851648" cy="685800"/>
          </a:xfrm>
        </p:spPr>
        <p:txBody>
          <a:bodyPr>
            <a:noAutofit/>
          </a:bodyPr>
          <a:lstStyle/>
          <a:p>
            <a:pPr lvl="0" algn="ct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4400" dirty="0" smtClean="0"/>
              <a:t>SSATP Gender Mainstreaming Dual Approach Focuses on:</a:t>
            </a:r>
            <a:endParaRPr lang="en-US" sz="4200" dirty="0"/>
          </a:p>
        </p:txBody>
      </p:sp>
      <p:sp>
        <p:nvSpPr>
          <p:cNvPr id="3" name="Subtitle 2"/>
          <p:cNvSpPr>
            <a:spLocks noGrp="1"/>
          </p:cNvSpPr>
          <p:nvPr>
            <p:ph type="subTitle" idx="1"/>
          </p:nvPr>
        </p:nvSpPr>
        <p:spPr>
          <a:xfrm>
            <a:off x="533400" y="1752600"/>
            <a:ext cx="7854696" cy="4800600"/>
          </a:xfrm>
        </p:spPr>
        <p:txBody>
          <a:bodyPr>
            <a:normAutofit/>
          </a:bodyPr>
          <a:lstStyle/>
          <a:p>
            <a:r>
              <a:rPr lang="en-US" dirty="0" smtClean="0"/>
              <a:t> </a:t>
            </a:r>
            <a:endParaRPr lang="en-US" dirty="0"/>
          </a:p>
        </p:txBody>
      </p:sp>
      <p:graphicFrame>
        <p:nvGraphicFramePr>
          <p:cNvPr id="7" name="Diagram 6"/>
          <p:cNvGraphicFramePr/>
          <p:nvPr/>
        </p:nvGraphicFramePr>
        <p:xfrm>
          <a:off x="609600" y="1600200"/>
          <a:ext cx="79248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851648" cy="1219200"/>
          </a:xfrm>
        </p:spPr>
        <p:txBody>
          <a:bodyPr>
            <a:noAutofit/>
          </a:bodyPr>
          <a:lstStyle/>
          <a:p>
            <a:pPr algn="ctr"/>
            <a:r>
              <a:rPr lang="en-US" sz="4200" dirty="0" smtClean="0"/>
              <a:t/>
            </a:r>
            <a:br>
              <a:rPr lang="en-US" sz="4200" dirty="0" smtClean="0"/>
            </a:br>
            <a:r>
              <a:rPr lang="en-US" sz="4200" dirty="0" smtClean="0"/>
              <a:t>Gender at the </a:t>
            </a:r>
            <a:br>
              <a:rPr lang="en-US" sz="4200" dirty="0" smtClean="0"/>
            </a:br>
            <a:r>
              <a:rPr lang="en-US" sz="4200" dirty="0" smtClean="0"/>
              <a:t>SSATP Annual Meeting 2010</a:t>
            </a:r>
            <a:endParaRPr lang="en-US" sz="4200" dirty="0"/>
          </a:p>
        </p:txBody>
      </p:sp>
      <p:sp>
        <p:nvSpPr>
          <p:cNvPr id="3" name="Subtitle 2"/>
          <p:cNvSpPr>
            <a:spLocks noGrp="1"/>
          </p:cNvSpPr>
          <p:nvPr>
            <p:ph type="subTitle" idx="1"/>
          </p:nvPr>
        </p:nvSpPr>
        <p:spPr>
          <a:xfrm>
            <a:off x="533400" y="1752600"/>
            <a:ext cx="7854696" cy="4800600"/>
          </a:xfrm>
        </p:spPr>
        <p:txBody>
          <a:bodyPr>
            <a:normAutofit/>
          </a:bodyPr>
          <a:lstStyle/>
          <a:p>
            <a:r>
              <a:rPr lang="en-US" dirty="0" smtClean="0"/>
              <a:t> </a:t>
            </a:r>
            <a:endParaRPr lang="en-US" dirty="0"/>
          </a:p>
        </p:txBody>
      </p:sp>
      <p:graphicFrame>
        <p:nvGraphicFramePr>
          <p:cNvPr id="7" name="Diagram 6"/>
          <p:cNvGraphicFramePr/>
          <p:nvPr/>
        </p:nvGraphicFramePr>
        <p:xfrm>
          <a:off x="609600" y="1600200"/>
          <a:ext cx="79248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1219200"/>
          </a:xfrm>
        </p:spPr>
        <p:txBody>
          <a:bodyPr>
            <a:noAutofit/>
          </a:bodyPr>
          <a:lstStyle/>
          <a:p>
            <a:pPr algn="ctr"/>
            <a:r>
              <a:rPr lang="en-US" sz="4200" dirty="0" smtClean="0"/>
              <a:t>Gender &amp; Inclusion Breakout Sessions: Expected Outcome </a:t>
            </a:r>
            <a:endParaRPr lang="en-US" sz="4200" dirty="0"/>
          </a:p>
        </p:txBody>
      </p:sp>
      <p:sp>
        <p:nvSpPr>
          <p:cNvPr id="3" name="Subtitle 2"/>
          <p:cNvSpPr>
            <a:spLocks noGrp="1"/>
          </p:cNvSpPr>
          <p:nvPr>
            <p:ph type="subTitle" idx="1"/>
          </p:nvPr>
        </p:nvSpPr>
        <p:spPr>
          <a:xfrm>
            <a:off x="533400" y="1981200"/>
            <a:ext cx="7854696" cy="4572000"/>
          </a:xfrm>
        </p:spPr>
        <p:txBody>
          <a:bodyPr>
            <a:normAutofit/>
          </a:bodyPr>
          <a:lstStyle/>
          <a:p>
            <a:r>
              <a:rPr lang="en-US" dirty="0" smtClean="0"/>
              <a:t> </a:t>
            </a:r>
            <a:endParaRPr lang="en-US" dirty="0"/>
          </a:p>
        </p:txBody>
      </p:sp>
      <p:graphicFrame>
        <p:nvGraphicFramePr>
          <p:cNvPr id="5" name="Diagram 4"/>
          <p:cNvGraphicFramePr/>
          <p:nvPr/>
        </p:nvGraphicFramePr>
        <p:xfrm>
          <a:off x="685800" y="1397000"/>
          <a:ext cx="7620000" cy="515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meaningful quote</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Gender equality is more than a goal in itself. It is a precondition for meeting the challenge of reducing poverty, promoting sustainable development and building good governance. </a:t>
            </a:r>
          </a:p>
          <a:p>
            <a:pPr>
              <a:buNone/>
            </a:pPr>
            <a:r>
              <a:rPr lang="en-US" dirty="0" smtClean="0"/>
              <a:t/>
            </a:r>
            <a:br>
              <a:rPr lang="en-US" dirty="0" smtClean="0"/>
            </a:br>
            <a:r>
              <a:rPr lang="en-US" dirty="0" smtClean="0">
                <a:hlinkClick r:id="rId2" action="ppaction://hlinkfile"/>
              </a:rPr>
              <a:t>Kofi Annan</a:t>
            </a:r>
            <a:r>
              <a:rPr lang="en-US" dirty="0" smtClean="0"/>
              <a:t>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1602</TotalTime>
  <Words>290</Words>
  <Application>Microsoft Office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Mainstreaming Gender into Sub-Saharan Africa Transport Policy (SSATP): Towards Inclusion </vt:lpstr>
      <vt:lpstr>Be Aware </vt:lpstr>
      <vt:lpstr>Definition of Gender</vt:lpstr>
      <vt:lpstr>Definition of Inclusion</vt:lpstr>
      <vt:lpstr>    SSATP Gender Mainstreaming Dual Approach Focuses on:</vt:lpstr>
      <vt:lpstr> Gender at the  SSATP Annual Meeting 2010</vt:lpstr>
      <vt:lpstr>Gender &amp; Inclusion Breakout Sessions: Expected Outcome </vt:lpstr>
      <vt:lpstr>A meaningful quote</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Afghanistan National HIV/AIDS Strategic Framework (NSF II) 2011-2015</dc:title>
  <dc:creator>Nilufar</dc:creator>
  <cp:lastModifiedBy>wb50628</cp:lastModifiedBy>
  <cp:revision>157</cp:revision>
  <dcterms:created xsi:type="dcterms:W3CDTF">2010-08-19T21:34:47Z</dcterms:created>
  <dcterms:modified xsi:type="dcterms:W3CDTF">2010-10-18T14:10:11Z</dcterms:modified>
</cp:coreProperties>
</file>