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60" r:id="rId3"/>
    <p:sldId id="358" r:id="rId4"/>
    <p:sldId id="359" r:id="rId5"/>
    <p:sldId id="353" r:id="rId6"/>
    <p:sldId id="354" r:id="rId7"/>
    <p:sldId id="357" r:id="rId8"/>
    <p:sldId id="3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2" autoAdjust="0"/>
    <p:restoredTop sz="79651" autoAdjust="0"/>
  </p:normalViewPr>
  <p:slideViewPr>
    <p:cSldViewPr>
      <p:cViewPr varScale="1">
        <p:scale>
          <a:sx n="59" d="100"/>
          <a:sy n="59" d="100"/>
        </p:scale>
        <p:origin x="-14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A08B81-8863-4BEE-87CD-66B3D5032F0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9CAEF2-76B0-41F4-A165-50CFA4325439}">
      <dgm:prSet/>
      <dgm:spPr/>
      <dgm:t>
        <a:bodyPr/>
        <a:lstStyle/>
        <a:p>
          <a:pPr algn="l"/>
          <a:r>
            <a:rPr lang="en-US" dirty="0" smtClean="0"/>
            <a:t>(I) </a:t>
          </a:r>
          <a:r>
            <a:rPr lang="en-US" dirty="0" err="1" smtClean="0"/>
            <a:t>Intégration</a:t>
          </a:r>
          <a:r>
            <a:rPr lang="en-US" dirty="0" smtClean="0"/>
            <a:t> des </a:t>
          </a:r>
          <a:r>
            <a:rPr lang="en-US" dirty="0" err="1" smtClean="0"/>
            <a:t>besoins</a:t>
          </a:r>
          <a:r>
            <a:rPr lang="en-US" dirty="0" smtClean="0"/>
            <a:t> et </a:t>
          </a:r>
          <a:r>
            <a:rPr lang="en-US" dirty="0" err="1" smtClean="0"/>
            <a:t>interets</a:t>
          </a:r>
          <a:r>
            <a:rPr lang="en-US" dirty="0" smtClean="0"/>
            <a:t>  des femmes et des </a:t>
          </a:r>
          <a:r>
            <a:rPr lang="en-US" dirty="0" err="1" smtClean="0"/>
            <a:t>hommes</a:t>
          </a:r>
          <a:r>
            <a:rPr lang="en-US" dirty="0" smtClean="0"/>
            <a:t> a </a:t>
          </a:r>
          <a:r>
            <a:rPr lang="en-US" dirty="0" err="1" smtClean="0"/>
            <a:t>travers</a:t>
          </a:r>
          <a:r>
            <a:rPr lang="en-US" dirty="0" smtClean="0"/>
            <a:t> les </a:t>
          </a:r>
          <a:r>
            <a:rPr lang="en-US" dirty="0" err="1" smtClean="0"/>
            <a:t>politiques</a:t>
          </a:r>
          <a:r>
            <a:rPr lang="en-US" dirty="0" smtClean="0"/>
            <a:t> et </a:t>
          </a:r>
          <a:r>
            <a:rPr lang="en-US" dirty="0" err="1" smtClean="0"/>
            <a:t>projets</a:t>
          </a:r>
          <a:r>
            <a:rPr lang="en-US" dirty="0" smtClean="0"/>
            <a:t> du transport (</a:t>
          </a:r>
          <a:r>
            <a:rPr lang="en-US" dirty="0" err="1" smtClean="0"/>
            <a:t>égalité</a:t>
          </a:r>
          <a:r>
            <a:rPr lang="en-US" dirty="0" smtClean="0"/>
            <a:t> des femmes et des </a:t>
          </a:r>
          <a:r>
            <a:rPr lang="en-US" dirty="0" err="1" smtClean="0"/>
            <a:t>hommes</a:t>
          </a:r>
          <a:r>
            <a:rPr lang="en-US" dirty="0" smtClean="0"/>
            <a:t> </a:t>
          </a:r>
          <a:r>
            <a:rPr lang="en-US" dirty="0" err="1" smtClean="0"/>
            <a:t>dans</a:t>
          </a:r>
          <a:r>
            <a:rPr lang="en-US" dirty="0" smtClean="0"/>
            <a:t> le </a:t>
          </a:r>
          <a:r>
            <a:rPr lang="en-US" dirty="0" err="1" smtClean="0"/>
            <a:t>partage</a:t>
          </a:r>
          <a:r>
            <a:rPr lang="en-US" dirty="0" smtClean="0"/>
            <a:t> du </a:t>
          </a:r>
          <a:r>
            <a:rPr lang="en-US" dirty="0" err="1" smtClean="0"/>
            <a:t>pouvoir</a:t>
          </a:r>
          <a:r>
            <a:rPr lang="en-US" dirty="0" smtClean="0"/>
            <a:t>, </a:t>
          </a:r>
          <a:r>
            <a:rPr lang="en-US" dirty="0" err="1" smtClean="0"/>
            <a:t>connaissances</a:t>
          </a:r>
          <a:r>
            <a:rPr lang="en-US" dirty="0" smtClean="0"/>
            <a:t>, et </a:t>
          </a:r>
          <a:r>
            <a:rPr lang="en-US" dirty="0" err="1" smtClean="0"/>
            <a:t>opportunité</a:t>
          </a:r>
          <a:r>
            <a:rPr lang="en-US" dirty="0" smtClean="0"/>
            <a:t>)</a:t>
          </a:r>
          <a:endParaRPr lang="en-US" dirty="0"/>
        </a:p>
      </dgm:t>
    </dgm:pt>
    <dgm:pt modelId="{BFF45749-33AA-416A-A965-885B926C729C}" type="parTrans" cxnId="{CB7A4D61-4C02-4F14-A9C5-17AB66779D05}">
      <dgm:prSet/>
      <dgm:spPr/>
      <dgm:t>
        <a:bodyPr/>
        <a:lstStyle/>
        <a:p>
          <a:endParaRPr lang="en-US"/>
        </a:p>
      </dgm:t>
    </dgm:pt>
    <dgm:pt modelId="{13B86D09-AE51-48D7-9707-630974EA2100}" type="sibTrans" cxnId="{CB7A4D61-4C02-4F14-A9C5-17AB66779D05}">
      <dgm:prSet/>
      <dgm:spPr/>
      <dgm:t>
        <a:bodyPr/>
        <a:lstStyle/>
        <a:p>
          <a:endParaRPr lang="en-US"/>
        </a:p>
      </dgm:t>
    </dgm:pt>
    <dgm:pt modelId="{F4DA9BBD-B90F-4EDB-BB79-75F6FB4CB742}">
      <dgm:prSet/>
      <dgm:spPr/>
      <dgm:t>
        <a:bodyPr/>
        <a:lstStyle/>
        <a:p>
          <a:pPr algn="l"/>
          <a:r>
            <a:rPr lang="en-US" dirty="0" smtClean="0"/>
            <a:t>(II) Actions </a:t>
          </a:r>
          <a:r>
            <a:rPr lang="en-US" dirty="0" err="1" smtClean="0"/>
            <a:t>specifiques</a:t>
          </a:r>
          <a:r>
            <a:rPr lang="en-US" dirty="0" smtClean="0"/>
            <a:t> </a:t>
          </a:r>
          <a:r>
            <a:rPr lang="en-US" dirty="0" err="1" smtClean="0"/>
            <a:t>visant</a:t>
          </a:r>
          <a:r>
            <a:rPr lang="en-US" dirty="0" smtClean="0"/>
            <a:t> a </a:t>
          </a:r>
          <a:r>
            <a:rPr lang="en-US" dirty="0" err="1" smtClean="0"/>
            <a:t>renforcer</a:t>
          </a:r>
          <a:r>
            <a:rPr lang="en-US" dirty="0" smtClean="0"/>
            <a:t> les </a:t>
          </a:r>
          <a:r>
            <a:rPr lang="en-US" dirty="0" err="1" smtClean="0"/>
            <a:t>capacites</a:t>
          </a:r>
          <a:r>
            <a:rPr lang="en-US" dirty="0" smtClean="0"/>
            <a:t> des femmes (</a:t>
          </a:r>
          <a:r>
            <a:rPr lang="en-US" dirty="0" err="1" smtClean="0"/>
            <a:t>visibilié</a:t>
          </a:r>
          <a:r>
            <a:rPr lang="en-US" dirty="0" smtClean="0"/>
            <a:t>, </a:t>
          </a:r>
          <a:r>
            <a:rPr lang="en-US" dirty="0" err="1" smtClean="0"/>
            <a:t>voix</a:t>
          </a:r>
          <a:r>
            <a:rPr lang="en-US" dirty="0" smtClean="0"/>
            <a:t>, </a:t>
          </a:r>
          <a:r>
            <a:rPr lang="en-US" dirty="0" err="1" smtClean="0"/>
            <a:t>accès</a:t>
          </a:r>
          <a:r>
            <a:rPr lang="en-US" dirty="0" smtClean="0"/>
            <a:t>, participation active)  </a:t>
          </a:r>
          <a:endParaRPr lang="en-US" dirty="0"/>
        </a:p>
      </dgm:t>
    </dgm:pt>
    <dgm:pt modelId="{91572CB3-E1CB-4DDB-8D84-2DF4D5BCFBFA}" type="parTrans" cxnId="{A8DCFFE5-B63C-4197-A9BB-B47ECB58BF84}">
      <dgm:prSet/>
      <dgm:spPr/>
      <dgm:t>
        <a:bodyPr/>
        <a:lstStyle/>
        <a:p>
          <a:endParaRPr lang="en-US"/>
        </a:p>
      </dgm:t>
    </dgm:pt>
    <dgm:pt modelId="{48F266F7-2189-4A7F-913D-436A195BF4AB}" type="sibTrans" cxnId="{A8DCFFE5-B63C-4197-A9BB-B47ECB58BF84}">
      <dgm:prSet/>
      <dgm:spPr/>
      <dgm:t>
        <a:bodyPr/>
        <a:lstStyle/>
        <a:p>
          <a:endParaRPr lang="en-US"/>
        </a:p>
      </dgm:t>
    </dgm:pt>
    <dgm:pt modelId="{2F480E80-255C-4F43-9BF7-1CF0D8ECBCBD}" type="pres">
      <dgm:prSet presAssocID="{BAA08B81-8863-4BEE-87CD-66B3D5032F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5F7111-4655-4DC5-8590-D1500127FADD}" type="pres">
      <dgm:prSet presAssocID="{149CAEF2-76B0-41F4-A165-50CFA4325439}" presName="linNode" presStyleCnt="0"/>
      <dgm:spPr/>
    </dgm:pt>
    <dgm:pt modelId="{84F6354E-FF69-4ABC-B157-54FD580E5329}" type="pres">
      <dgm:prSet presAssocID="{149CAEF2-76B0-41F4-A165-50CFA4325439}" presName="parentText" presStyleLbl="node1" presStyleIdx="0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9774FA-8959-4027-A6C1-33E94DBD0043}" type="pres">
      <dgm:prSet presAssocID="{13B86D09-AE51-48D7-9707-630974EA2100}" presName="sp" presStyleCnt="0"/>
      <dgm:spPr/>
    </dgm:pt>
    <dgm:pt modelId="{7DAA9ECE-1F23-43CB-A5DE-A4AFE125C17E}" type="pres">
      <dgm:prSet presAssocID="{F4DA9BBD-B90F-4EDB-BB79-75F6FB4CB742}" presName="linNode" presStyleCnt="0"/>
      <dgm:spPr/>
    </dgm:pt>
    <dgm:pt modelId="{30ED6F63-E9D2-4360-A89B-BE49D7D12BED}" type="pres">
      <dgm:prSet presAssocID="{F4DA9BBD-B90F-4EDB-BB79-75F6FB4CB742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7A4D61-4C02-4F14-A9C5-17AB66779D05}" srcId="{BAA08B81-8863-4BEE-87CD-66B3D5032F08}" destId="{149CAEF2-76B0-41F4-A165-50CFA4325439}" srcOrd="0" destOrd="0" parTransId="{BFF45749-33AA-416A-A965-885B926C729C}" sibTransId="{13B86D09-AE51-48D7-9707-630974EA2100}"/>
    <dgm:cxn modelId="{293E6F67-F53B-4E4E-9373-FE63388FB8DB}" type="presOf" srcId="{F4DA9BBD-B90F-4EDB-BB79-75F6FB4CB742}" destId="{30ED6F63-E9D2-4360-A89B-BE49D7D12BED}" srcOrd="0" destOrd="0" presId="urn:microsoft.com/office/officeart/2005/8/layout/vList5"/>
    <dgm:cxn modelId="{A8DCFFE5-B63C-4197-A9BB-B47ECB58BF84}" srcId="{BAA08B81-8863-4BEE-87CD-66B3D5032F08}" destId="{F4DA9BBD-B90F-4EDB-BB79-75F6FB4CB742}" srcOrd="1" destOrd="0" parTransId="{91572CB3-E1CB-4DDB-8D84-2DF4D5BCFBFA}" sibTransId="{48F266F7-2189-4A7F-913D-436A195BF4AB}"/>
    <dgm:cxn modelId="{DF330910-87F1-4FB4-B676-6337A4186ABA}" type="presOf" srcId="{149CAEF2-76B0-41F4-A165-50CFA4325439}" destId="{84F6354E-FF69-4ABC-B157-54FD580E5329}" srcOrd="0" destOrd="0" presId="urn:microsoft.com/office/officeart/2005/8/layout/vList5"/>
    <dgm:cxn modelId="{F50C0892-037E-4121-A6FC-7F61BD57FB72}" type="presOf" srcId="{BAA08B81-8863-4BEE-87CD-66B3D5032F08}" destId="{2F480E80-255C-4F43-9BF7-1CF0D8ECBCBD}" srcOrd="0" destOrd="0" presId="urn:microsoft.com/office/officeart/2005/8/layout/vList5"/>
    <dgm:cxn modelId="{01B0330F-8BF6-4514-8FE9-81E130D11113}" type="presParOf" srcId="{2F480E80-255C-4F43-9BF7-1CF0D8ECBCBD}" destId="{005F7111-4655-4DC5-8590-D1500127FADD}" srcOrd="0" destOrd="0" presId="urn:microsoft.com/office/officeart/2005/8/layout/vList5"/>
    <dgm:cxn modelId="{86320FBE-8176-4176-A5E4-8D4449B07820}" type="presParOf" srcId="{005F7111-4655-4DC5-8590-D1500127FADD}" destId="{84F6354E-FF69-4ABC-B157-54FD580E5329}" srcOrd="0" destOrd="0" presId="urn:microsoft.com/office/officeart/2005/8/layout/vList5"/>
    <dgm:cxn modelId="{5A8F1226-1146-45A4-B9D6-3D19B856D8B0}" type="presParOf" srcId="{2F480E80-255C-4F43-9BF7-1CF0D8ECBCBD}" destId="{779774FA-8959-4027-A6C1-33E94DBD0043}" srcOrd="1" destOrd="0" presId="urn:microsoft.com/office/officeart/2005/8/layout/vList5"/>
    <dgm:cxn modelId="{E6788CD1-298E-4FCD-9837-1322910FEC3B}" type="presParOf" srcId="{2F480E80-255C-4F43-9BF7-1CF0D8ECBCBD}" destId="{7DAA9ECE-1F23-43CB-A5DE-A4AFE125C17E}" srcOrd="2" destOrd="0" presId="urn:microsoft.com/office/officeart/2005/8/layout/vList5"/>
    <dgm:cxn modelId="{FCF58EBC-A6ED-425D-8D29-23AAB4163D2B}" type="presParOf" srcId="{7DAA9ECE-1F23-43CB-A5DE-A4AFE125C17E}" destId="{30ED6F63-E9D2-4360-A89B-BE49D7D12BE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A08B81-8863-4BEE-87CD-66B3D5032F0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D8463B-C5B9-4387-B53A-34543AE7221F}">
      <dgm:prSet phldrT="[Text]"/>
      <dgm:spPr/>
      <dgm:t>
        <a:bodyPr/>
        <a:lstStyle/>
        <a:p>
          <a:r>
            <a:rPr lang="en-US" dirty="0" err="1" smtClean="0"/>
            <a:t>Objectif</a:t>
          </a:r>
          <a:endParaRPr lang="en-US" dirty="0" smtClean="0"/>
        </a:p>
        <a:p>
          <a:r>
            <a:rPr lang="en-US" dirty="0" smtClean="0"/>
            <a:t>1</a:t>
          </a:r>
          <a:endParaRPr lang="en-US" dirty="0"/>
        </a:p>
      </dgm:t>
    </dgm:pt>
    <dgm:pt modelId="{AA4AB6CC-C5DE-4FD6-B04F-8A0182829C57}" type="parTrans" cxnId="{74EF6025-DE1C-43AC-996E-01878B22B6BA}">
      <dgm:prSet/>
      <dgm:spPr/>
      <dgm:t>
        <a:bodyPr/>
        <a:lstStyle/>
        <a:p>
          <a:endParaRPr lang="en-US"/>
        </a:p>
      </dgm:t>
    </dgm:pt>
    <dgm:pt modelId="{33D2A31B-3469-4E2D-8505-0AAF96453C4D}" type="sibTrans" cxnId="{74EF6025-DE1C-43AC-996E-01878B22B6BA}">
      <dgm:prSet/>
      <dgm:spPr/>
      <dgm:t>
        <a:bodyPr/>
        <a:lstStyle/>
        <a:p>
          <a:endParaRPr lang="en-US"/>
        </a:p>
      </dgm:t>
    </dgm:pt>
    <dgm:pt modelId="{82820B7D-EAD2-4E2B-874F-56EA6F5501FF}">
      <dgm:prSet phldrT="[Text]"/>
      <dgm:spPr/>
      <dgm:t>
        <a:bodyPr/>
        <a:lstStyle/>
        <a:p>
          <a:r>
            <a:rPr lang="en-US" dirty="0" smtClean="0"/>
            <a:t>Participation des pays  </a:t>
          </a:r>
          <a:r>
            <a:rPr lang="en-US" b="1" dirty="0" smtClean="0"/>
            <a:t>Anglo &amp; Francophone qui </a:t>
          </a:r>
          <a:r>
            <a:rPr lang="en-US" b="1" dirty="0" err="1" smtClean="0"/>
            <a:t>ont</a:t>
          </a:r>
          <a:r>
            <a:rPr lang="en-US" b="1" dirty="0" smtClean="0"/>
            <a:t> </a:t>
          </a:r>
          <a:r>
            <a:rPr lang="en-US" b="1" dirty="0" err="1" smtClean="0"/>
            <a:t>integré</a:t>
          </a:r>
          <a:r>
            <a:rPr lang="en-US" b="1" dirty="0" smtClean="0"/>
            <a:t> le genre </a:t>
          </a:r>
          <a:r>
            <a:rPr lang="en-US" b="1" dirty="0" err="1" smtClean="0"/>
            <a:t>dans</a:t>
          </a:r>
          <a:r>
            <a:rPr lang="en-US" b="1" dirty="0" smtClean="0"/>
            <a:t> </a:t>
          </a:r>
          <a:r>
            <a:rPr lang="en-US" b="1" dirty="0" err="1" smtClean="0"/>
            <a:t>leurs</a:t>
          </a:r>
          <a:r>
            <a:rPr lang="en-US" b="1" dirty="0" smtClean="0"/>
            <a:t> </a:t>
          </a:r>
          <a:r>
            <a:rPr lang="en-US" b="1" dirty="0" err="1" smtClean="0"/>
            <a:t>politiques</a:t>
          </a:r>
          <a:r>
            <a:rPr lang="en-US" b="1" dirty="0" smtClean="0"/>
            <a:t> et </a:t>
          </a:r>
          <a:r>
            <a:rPr lang="en-US" b="1" dirty="0" err="1" smtClean="0"/>
            <a:t>opérations</a:t>
          </a:r>
          <a:r>
            <a:rPr lang="en-US" b="1" dirty="0" smtClean="0"/>
            <a:t>  </a:t>
          </a:r>
          <a:r>
            <a:rPr lang="en-US" dirty="0" err="1" smtClean="0"/>
            <a:t>afin</a:t>
          </a:r>
          <a:r>
            <a:rPr lang="en-US" dirty="0" smtClean="0"/>
            <a:t>  de </a:t>
          </a:r>
          <a:r>
            <a:rPr lang="en-US" dirty="0" err="1" smtClean="0"/>
            <a:t>partager</a:t>
          </a:r>
          <a:r>
            <a:rPr lang="en-US" dirty="0" smtClean="0"/>
            <a:t> </a:t>
          </a:r>
          <a:r>
            <a:rPr lang="en-US" dirty="0" err="1" smtClean="0"/>
            <a:t>leurs</a:t>
          </a:r>
          <a:r>
            <a:rPr lang="en-US" dirty="0" smtClean="0"/>
            <a:t> </a:t>
          </a:r>
          <a:r>
            <a:rPr lang="en-US" dirty="0" err="1" smtClean="0"/>
            <a:t>expériences</a:t>
          </a:r>
          <a:r>
            <a:rPr lang="en-US" dirty="0" smtClean="0"/>
            <a:t> de </a:t>
          </a:r>
          <a:r>
            <a:rPr lang="en-US" dirty="0" err="1" smtClean="0"/>
            <a:t>meilleures</a:t>
          </a:r>
          <a:r>
            <a:rPr lang="en-US" dirty="0" smtClean="0"/>
            <a:t> </a:t>
          </a:r>
          <a:r>
            <a:rPr lang="en-US" dirty="0" err="1" smtClean="0"/>
            <a:t>pratiques</a:t>
          </a:r>
          <a:r>
            <a:rPr lang="en-US" dirty="0" smtClean="0"/>
            <a:t> et </a:t>
          </a:r>
          <a:r>
            <a:rPr lang="en-US" dirty="0" err="1" smtClean="0"/>
            <a:t>leurs</a:t>
          </a:r>
          <a:r>
            <a:rPr lang="en-US" dirty="0" smtClean="0"/>
            <a:t> </a:t>
          </a:r>
          <a:r>
            <a:rPr lang="en-US" dirty="0" err="1" smtClean="0"/>
            <a:t>défis</a:t>
          </a:r>
          <a:r>
            <a:rPr lang="en-US" dirty="0" smtClean="0"/>
            <a:t> ; </a:t>
          </a:r>
          <a:endParaRPr lang="en-US" dirty="0"/>
        </a:p>
      </dgm:t>
    </dgm:pt>
    <dgm:pt modelId="{9DE7ECFE-4BA5-4A14-920E-9D0CECB5B826}" type="parTrans" cxnId="{D1E6B5DC-7374-4538-A9BA-C19F39CCFF22}">
      <dgm:prSet/>
      <dgm:spPr/>
      <dgm:t>
        <a:bodyPr/>
        <a:lstStyle/>
        <a:p>
          <a:endParaRPr lang="en-US"/>
        </a:p>
      </dgm:t>
    </dgm:pt>
    <dgm:pt modelId="{A07A2911-D916-4269-97F6-FA9AFC40777B}" type="sibTrans" cxnId="{D1E6B5DC-7374-4538-A9BA-C19F39CCFF22}">
      <dgm:prSet/>
      <dgm:spPr/>
      <dgm:t>
        <a:bodyPr/>
        <a:lstStyle/>
        <a:p>
          <a:endParaRPr lang="en-US"/>
        </a:p>
      </dgm:t>
    </dgm:pt>
    <dgm:pt modelId="{C5FFB307-2CE1-41FD-86CB-FAD825C4C0C0}">
      <dgm:prSet phldrT="[Text]"/>
      <dgm:spPr/>
      <dgm:t>
        <a:bodyPr/>
        <a:lstStyle/>
        <a:p>
          <a:r>
            <a:rPr lang="en-US" dirty="0" smtClean="0"/>
            <a:t>Participation des </a:t>
          </a:r>
          <a:r>
            <a:rPr lang="en-US" b="1" dirty="0" smtClean="0"/>
            <a:t>associations de femmes en </a:t>
          </a:r>
          <a:r>
            <a:rPr lang="en-US" b="1" dirty="0" err="1" smtClean="0"/>
            <a:t>tant</a:t>
          </a:r>
          <a:r>
            <a:rPr lang="en-US" b="1" dirty="0" smtClean="0"/>
            <a:t> </a:t>
          </a:r>
          <a:r>
            <a:rPr lang="en-US" b="1" dirty="0" err="1" smtClean="0"/>
            <a:t>que</a:t>
          </a:r>
          <a:r>
            <a:rPr lang="en-US" b="1" dirty="0" smtClean="0"/>
            <a:t> </a:t>
          </a:r>
          <a:r>
            <a:rPr lang="en-US" b="1" dirty="0" err="1" smtClean="0"/>
            <a:t>bénéficiaires</a:t>
          </a:r>
          <a:r>
            <a:rPr lang="en-US" b="1" dirty="0" smtClean="0"/>
            <a:t>   </a:t>
          </a:r>
          <a:endParaRPr lang="en-US" b="1" dirty="0"/>
        </a:p>
      </dgm:t>
    </dgm:pt>
    <dgm:pt modelId="{B2B34A43-874C-44ED-97B3-6A58B8C91C7C}" type="parTrans" cxnId="{9A5173DC-6E8C-4918-BE0F-6341FD18FE11}">
      <dgm:prSet/>
      <dgm:spPr/>
      <dgm:t>
        <a:bodyPr/>
        <a:lstStyle/>
        <a:p>
          <a:endParaRPr lang="en-US"/>
        </a:p>
      </dgm:t>
    </dgm:pt>
    <dgm:pt modelId="{F657FFEB-90E4-4CD8-BB26-459EA4D65942}" type="sibTrans" cxnId="{9A5173DC-6E8C-4918-BE0F-6341FD18FE11}">
      <dgm:prSet/>
      <dgm:spPr/>
      <dgm:t>
        <a:bodyPr/>
        <a:lstStyle/>
        <a:p>
          <a:endParaRPr lang="en-US"/>
        </a:p>
      </dgm:t>
    </dgm:pt>
    <dgm:pt modelId="{AD21DECC-443A-42DF-A2B6-2860FFAA0621}">
      <dgm:prSet phldrT="[Text]"/>
      <dgm:spPr/>
      <dgm:t>
        <a:bodyPr/>
        <a:lstStyle/>
        <a:p>
          <a:r>
            <a:rPr lang="en-US" dirty="0" err="1" smtClean="0"/>
            <a:t>Objectif</a:t>
          </a:r>
          <a:r>
            <a:rPr lang="en-US" dirty="0" smtClean="0"/>
            <a:t> 2</a:t>
          </a:r>
          <a:endParaRPr lang="en-US" dirty="0"/>
        </a:p>
      </dgm:t>
    </dgm:pt>
    <dgm:pt modelId="{2CD3700E-2B3C-4C58-85FD-434648C775E5}" type="parTrans" cxnId="{0CB66439-C6AA-46A3-A67B-B876ACF198BB}">
      <dgm:prSet/>
      <dgm:spPr/>
      <dgm:t>
        <a:bodyPr/>
        <a:lstStyle/>
        <a:p>
          <a:endParaRPr lang="en-US"/>
        </a:p>
      </dgm:t>
    </dgm:pt>
    <dgm:pt modelId="{0C218E5C-73D3-468E-833E-CD2DCE887103}" type="sibTrans" cxnId="{0CB66439-C6AA-46A3-A67B-B876ACF198BB}">
      <dgm:prSet/>
      <dgm:spPr/>
      <dgm:t>
        <a:bodyPr/>
        <a:lstStyle/>
        <a:p>
          <a:endParaRPr lang="en-US"/>
        </a:p>
      </dgm:t>
    </dgm:pt>
    <dgm:pt modelId="{43E6BAE4-BBED-46CA-AAE9-7FE0027A7DB2}">
      <dgm:prSet phldrT="[Text]"/>
      <dgm:spPr/>
      <dgm:t>
        <a:bodyPr/>
        <a:lstStyle/>
        <a:p>
          <a:r>
            <a:rPr lang="en-US" dirty="0" err="1" smtClean="0"/>
            <a:t>Faciliter</a:t>
          </a:r>
          <a:r>
            <a:rPr lang="en-US" dirty="0" smtClean="0"/>
            <a:t> le </a:t>
          </a:r>
          <a:r>
            <a:rPr lang="en-US" dirty="0" err="1" smtClean="0"/>
            <a:t>processus</a:t>
          </a:r>
          <a:r>
            <a:rPr lang="en-US" dirty="0" smtClean="0"/>
            <a:t>  des </a:t>
          </a:r>
          <a:r>
            <a:rPr lang="en-US" dirty="0" err="1" smtClean="0"/>
            <a:t>membres</a:t>
          </a:r>
          <a:r>
            <a:rPr lang="en-US" dirty="0" smtClean="0"/>
            <a:t> de SSATP  </a:t>
          </a:r>
          <a:r>
            <a:rPr lang="en-US" b="1" dirty="0" smtClean="0"/>
            <a:t>pour l’ </a:t>
          </a:r>
          <a:r>
            <a:rPr lang="en-US" b="1" dirty="0" err="1" smtClean="0"/>
            <a:t>intégration</a:t>
          </a:r>
          <a:r>
            <a:rPr lang="en-US" b="1" dirty="0" smtClean="0"/>
            <a:t> du genre </a:t>
          </a:r>
          <a:r>
            <a:rPr lang="en-US" b="1" dirty="0" err="1" smtClean="0"/>
            <a:t>dans</a:t>
          </a:r>
          <a:r>
            <a:rPr lang="en-US" b="1" dirty="0" smtClean="0"/>
            <a:t> </a:t>
          </a:r>
          <a:r>
            <a:rPr lang="en-US" b="1" dirty="0" err="1" smtClean="0"/>
            <a:t>leurs</a:t>
          </a:r>
          <a:r>
            <a:rPr lang="en-US" b="1" dirty="0" smtClean="0"/>
            <a:t> </a:t>
          </a:r>
          <a:r>
            <a:rPr lang="en-US" b="1" dirty="0" err="1" smtClean="0"/>
            <a:t>poliques</a:t>
          </a:r>
          <a:r>
            <a:rPr lang="en-US" b="1" dirty="0" smtClean="0"/>
            <a:t>  et </a:t>
          </a:r>
          <a:r>
            <a:rPr lang="en-US" b="1" dirty="0" err="1" smtClean="0"/>
            <a:t>opérations</a:t>
          </a:r>
          <a:r>
            <a:rPr lang="en-US" b="1" dirty="0" smtClean="0"/>
            <a:t>  post -Kampala, y </a:t>
          </a:r>
          <a:r>
            <a:rPr lang="en-US" b="1" dirty="0" err="1" smtClean="0"/>
            <a:t>compris</a:t>
          </a:r>
          <a:r>
            <a:rPr lang="en-US" b="1" dirty="0" smtClean="0"/>
            <a:t>:</a:t>
          </a:r>
          <a:endParaRPr lang="en-US" b="1" dirty="0"/>
        </a:p>
      </dgm:t>
    </dgm:pt>
    <dgm:pt modelId="{DCBFE7A1-14C2-4B6C-B317-2DFBF7541CE4}" type="parTrans" cxnId="{65E47F1D-AFD4-47A2-B98B-479114B6C74C}">
      <dgm:prSet/>
      <dgm:spPr/>
      <dgm:t>
        <a:bodyPr/>
        <a:lstStyle/>
        <a:p>
          <a:endParaRPr lang="en-US"/>
        </a:p>
      </dgm:t>
    </dgm:pt>
    <dgm:pt modelId="{9D91DB67-4166-4F19-A170-F503D0EAA06E}" type="sibTrans" cxnId="{65E47F1D-AFD4-47A2-B98B-479114B6C74C}">
      <dgm:prSet/>
      <dgm:spPr/>
      <dgm:t>
        <a:bodyPr/>
        <a:lstStyle/>
        <a:p>
          <a:endParaRPr lang="en-US"/>
        </a:p>
      </dgm:t>
    </dgm:pt>
    <dgm:pt modelId="{BA070269-7230-4B10-BBE6-1FADEC9A8F74}">
      <dgm:prSet phldrT="[Text]"/>
      <dgm:spPr/>
      <dgm:t>
        <a:bodyPr/>
        <a:lstStyle/>
        <a:p>
          <a:r>
            <a:rPr lang="en-US" dirty="0" err="1" smtClean="0"/>
            <a:t>Partenaires</a:t>
          </a:r>
          <a:r>
            <a:rPr lang="en-US" dirty="0" smtClean="0"/>
            <a:t>, </a:t>
          </a:r>
          <a:r>
            <a:rPr lang="en-US" dirty="0" err="1" smtClean="0"/>
            <a:t>organisations</a:t>
          </a:r>
          <a:r>
            <a:rPr lang="en-US" dirty="0" smtClean="0"/>
            <a:t> </a:t>
          </a:r>
          <a:r>
            <a:rPr lang="en-US" dirty="0" err="1" smtClean="0"/>
            <a:t>internationales</a:t>
          </a:r>
          <a:r>
            <a:rPr lang="en-US" dirty="0" smtClean="0"/>
            <a:t>, et </a:t>
          </a:r>
          <a:r>
            <a:rPr lang="en-US" dirty="0" err="1" smtClean="0"/>
            <a:t>régionales</a:t>
          </a:r>
          <a:r>
            <a:rPr lang="en-US" dirty="0" smtClean="0"/>
            <a:t> </a:t>
          </a:r>
          <a:endParaRPr lang="en-US" dirty="0"/>
        </a:p>
      </dgm:t>
    </dgm:pt>
    <dgm:pt modelId="{3B65ED93-EFD7-4F51-AC7E-FE4878655E39}" type="parTrans" cxnId="{6EE0C3ED-5903-431A-B5AB-5515769BF905}">
      <dgm:prSet/>
      <dgm:spPr/>
      <dgm:t>
        <a:bodyPr/>
        <a:lstStyle/>
        <a:p>
          <a:endParaRPr lang="en-US"/>
        </a:p>
      </dgm:t>
    </dgm:pt>
    <dgm:pt modelId="{94C88D58-F1C7-4BE0-AD96-8029904E4A81}" type="sibTrans" cxnId="{6EE0C3ED-5903-431A-B5AB-5515769BF905}">
      <dgm:prSet/>
      <dgm:spPr/>
      <dgm:t>
        <a:bodyPr/>
        <a:lstStyle/>
        <a:p>
          <a:endParaRPr lang="en-US"/>
        </a:p>
      </dgm:t>
    </dgm:pt>
    <dgm:pt modelId="{1ECF937A-BBC8-4F14-A9BB-27013573745A}">
      <dgm:prSet phldrT="[Text]"/>
      <dgm:spPr/>
      <dgm:t>
        <a:bodyPr/>
        <a:lstStyle/>
        <a:p>
          <a:r>
            <a:rPr lang="en-US" dirty="0" smtClean="0"/>
            <a:t>Parties </a:t>
          </a:r>
          <a:r>
            <a:rPr lang="en-US" dirty="0" err="1" smtClean="0"/>
            <a:t>prenantes</a:t>
          </a:r>
          <a:r>
            <a:rPr lang="en-US" dirty="0" smtClean="0"/>
            <a:t> du </a:t>
          </a:r>
          <a:r>
            <a:rPr lang="en-US" dirty="0" err="1" smtClean="0"/>
            <a:t>programme</a:t>
          </a:r>
          <a:r>
            <a:rPr lang="en-US" dirty="0" smtClean="0"/>
            <a:t> </a:t>
          </a:r>
          <a:endParaRPr lang="en-US" dirty="0"/>
        </a:p>
      </dgm:t>
    </dgm:pt>
    <dgm:pt modelId="{DF88CBD0-C771-44F2-867B-6C19C5E449DE}" type="parTrans" cxnId="{4FBA892E-4A35-40B2-98BC-34697E982C1E}">
      <dgm:prSet/>
      <dgm:spPr/>
      <dgm:t>
        <a:bodyPr/>
        <a:lstStyle/>
        <a:p>
          <a:endParaRPr lang="en-US"/>
        </a:p>
      </dgm:t>
    </dgm:pt>
    <dgm:pt modelId="{6E0210DC-6882-47A3-8350-CA22E4E872BF}" type="sibTrans" cxnId="{4FBA892E-4A35-40B2-98BC-34697E982C1E}">
      <dgm:prSet/>
      <dgm:spPr/>
      <dgm:t>
        <a:bodyPr/>
        <a:lstStyle/>
        <a:p>
          <a:endParaRPr lang="en-US"/>
        </a:p>
      </dgm:t>
    </dgm:pt>
    <dgm:pt modelId="{3E98E271-39FE-47E3-9AA7-ED1767E5C664}">
      <dgm:prSet phldrT="[Text]"/>
      <dgm:spPr/>
      <dgm:t>
        <a:bodyPr/>
        <a:lstStyle/>
        <a:p>
          <a:r>
            <a:rPr lang="en-US" dirty="0" smtClean="0"/>
            <a:t>Les </a:t>
          </a:r>
          <a:r>
            <a:rPr lang="en-US" dirty="0" err="1" smtClean="0"/>
            <a:t>partenaires</a:t>
          </a:r>
          <a:r>
            <a:rPr lang="en-US" dirty="0" smtClean="0"/>
            <a:t> </a:t>
          </a:r>
          <a:r>
            <a:rPr lang="en-US" dirty="0" err="1" smtClean="0"/>
            <a:t>nationaux</a:t>
          </a:r>
          <a:r>
            <a:rPr lang="en-US" dirty="0" smtClean="0"/>
            <a:t> (</a:t>
          </a:r>
          <a:r>
            <a:rPr lang="en-US" dirty="0" err="1" smtClean="0"/>
            <a:t>publiques</a:t>
          </a:r>
          <a:r>
            <a:rPr lang="en-US" dirty="0" smtClean="0"/>
            <a:t>/</a:t>
          </a:r>
          <a:r>
            <a:rPr lang="en-US" dirty="0" err="1" smtClean="0"/>
            <a:t>privés</a:t>
          </a:r>
          <a:r>
            <a:rPr lang="en-US" dirty="0" smtClean="0"/>
            <a:t>)</a:t>
          </a:r>
          <a:endParaRPr lang="en-US" dirty="0"/>
        </a:p>
      </dgm:t>
    </dgm:pt>
    <dgm:pt modelId="{738F58A9-C4F1-4F5C-BF33-21DB6D8B70C0}" type="parTrans" cxnId="{DC854066-7723-4D3C-96B9-E817E5C70FE9}">
      <dgm:prSet/>
      <dgm:spPr/>
      <dgm:t>
        <a:bodyPr/>
        <a:lstStyle/>
        <a:p>
          <a:endParaRPr lang="en-US"/>
        </a:p>
      </dgm:t>
    </dgm:pt>
    <dgm:pt modelId="{D78F6E11-65CD-4785-A153-4E4A445D47C2}" type="sibTrans" cxnId="{DC854066-7723-4D3C-96B9-E817E5C70FE9}">
      <dgm:prSet/>
      <dgm:spPr/>
      <dgm:t>
        <a:bodyPr/>
        <a:lstStyle/>
        <a:p>
          <a:endParaRPr lang="en-US"/>
        </a:p>
      </dgm:t>
    </dgm:pt>
    <dgm:pt modelId="{2F480E80-255C-4F43-9BF7-1CF0D8ECBCBD}" type="pres">
      <dgm:prSet presAssocID="{BAA08B81-8863-4BEE-87CD-66B3D5032F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CCEC96-F855-472A-81F4-F02CFA6C4B66}" type="pres">
      <dgm:prSet presAssocID="{CBD8463B-C5B9-4387-B53A-34543AE7221F}" presName="linNode" presStyleCnt="0"/>
      <dgm:spPr/>
    </dgm:pt>
    <dgm:pt modelId="{85F0B1CC-6679-476A-B9F9-CC32299B80A0}" type="pres">
      <dgm:prSet presAssocID="{CBD8463B-C5B9-4387-B53A-34543AE7221F}" presName="parentText" presStyleLbl="node1" presStyleIdx="0" presStyleCnt="2" custLinFactNeighborY="-306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93A64-5F4B-4B11-A089-413CDB2F74A1}" type="pres">
      <dgm:prSet presAssocID="{CBD8463B-C5B9-4387-B53A-34543AE7221F}" presName="descendantText" presStyleLbl="alignAccFollowNode1" presStyleIdx="0" presStyleCnt="2" custScaleY="1167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9E614-C2D5-404F-A369-34AE0CDFF216}" type="pres">
      <dgm:prSet presAssocID="{33D2A31B-3469-4E2D-8505-0AAF96453C4D}" presName="sp" presStyleCnt="0"/>
      <dgm:spPr/>
    </dgm:pt>
    <dgm:pt modelId="{BB98A01F-ACE1-41E5-9377-676DD06F4C3B}" type="pres">
      <dgm:prSet presAssocID="{AD21DECC-443A-42DF-A2B6-2860FFAA0621}" presName="linNode" presStyleCnt="0"/>
      <dgm:spPr/>
    </dgm:pt>
    <dgm:pt modelId="{5DFD6039-4C99-4DCB-8EEA-402BA3EC7837}" type="pres">
      <dgm:prSet presAssocID="{AD21DECC-443A-42DF-A2B6-2860FFAA0621}" presName="parentText" presStyleLbl="node1" presStyleIdx="1" presStyleCnt="2" custLinFactNeighborX="-1502" custLinFactNeighborY="-709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198C7-4B7A-4704-9735-10CF09FE9843}" type="pres">
      <dgm:prSet presAssocID="{AD21DECC-443A-42DF-A2B6-2860FFAA0621}" presName="descendantText" presStyleLbl="alignAccFollowNode1" presStyleIdx="1" presStyleCnt="2" custScaleY="123192" custLinFactNeighborX="-1175" custLinFactNeighborY="-97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BA892E-4A35-40B2-98BC-34697E982C1E}" srcId="{AD21DECC-443A-42DF-A2B6-2860FFAA0621}" destId="{1ECF937A-BBC8-4F14-A9BB-27013573745A}" srcOrd="2" destOrd="0" parTransId="{DF88CBD0-C771-44F2-867B-6C19C5E449DE}" sibTransId="{6E0210DC-6882-47A3-8350-CA22E4E872BF}"/>
    <dgm:cxn modelId="{D1E6B5DC-7374-4538-A9BA-C19F39CCFF22}" srcId="{CBD8463B-C5B9-4387-B53A-34543AE7221F}" destId="{82820B7D-EAD2-4E2B-874F-56EA6F5501FF}" srcOrd="0" destOrd="0" parTransId="{9DE7ECFE-4BA5-4A14-920E-9D0CECB5B826}" sibTransId="{A07A2911-D916-4269-97F6-FA9AFC40777B}"/>
    <dgm:cxn modelId="{53393264-ECAB-4048-8E44-928DF40A9D87}" type="presOf" srcId="{82820B7D-EAD2-4E2B-874F-56EA6F5501FF}" destId="{DEB93A64-5F4B-4B11-A089-413CDB2F74A1}" srcOrd="0" destOrd="0" presId="urn:microsoft.com/office/officeart/2005/8/layout/vList5"/>
    <dgm:cxn modelId="{9A5173DC-6E8C-4918-BE0F-6341FD18FE11}" srcId="{CBD8463B-C5B9-4387-B53A-34543AE7221F}" destId="{C5FFB307-2CE1-41FD-86CB-FAD825C4C0C0}" srcOrd="1" destOrd="0" parTransId="{B2B34A43-874C-44ED-97B3-6A58B8C91C7C}" sibTransId="{F657FFEB-90E4-4CD8-BB26-459EA4D65942}"/>
    <dgm:cxn modelId="{65E47F1D-AFD4-47A2-B98B-479114B6C74C}" srcId="{AD21DECC-443A-42DF-A2B6-2860FFAA0621}" destId="{43E6BAE4-BBED-46CA-AAE9-7FE0027A7DB2}" srcOrd="0" destOrd="0" parTransId="{DCBFE7A1-14C2-4B6C-B317-2DFBF7541CE4}" sibTransId="{9D91DB67-4166-4F19-A170-F503D0EAA06E}"/>
    <dgm:cxn modelId="{C01A984A-5D27-4009-8214-D88090CD45BF}" type="presOf" srcId="{1ECF937A-BBC8-4F14-A9BB-27013573745A}" destId="{424198C7-4B7A-4704-9735-10CF09FE9843}" srcOrd="0" destOrd="2" presId="urn:microsoft.com/office/officeart/2005/8/layout/vList5"/>
    <dgm:cxn modelId="{E2EB2CFD-6EA6-4D89-AAFE-317814786EE5}" type="presOf" srcId="{BA070269-7230-4B10-BBE6-1FADEC9A8F74}" destId="{424198C7-4B7A-4704-9735-10CF09FE9843}" srcOrd="0" destOrd="1" presId="urn:microsoft.com/office/officeart/2005/8/layout/vList5"/>
    <dgm:cxn modelId="{45F66BB0-96D6-473D-89B9-E28DC5E0A928}" type="presOf" srcId="{CBD8463B-C5B9-4387-B53A-34543AE7221F}" destId="{85F0B1CC-6679-476A-B9F9-CC32299B80A0}" srcOrd="0" destOrd="0" presId="urn:microsoft.com/office/officeart/2005/8/layout/vList5"/>
    <dgm:cxn modelId="{DC854066-7723-4D3C-96B9-E817E5C70FE9}" srcId="{AD21DECC-443A-42DF-A2B6-2860FFAA0621}" destId="{3E98E271-39FE-47E3-9AA7-ED1767E5C664}" srcOrd="3" destOrd="0" parTransId="{738F58A9-C4F1-4F5C-BF33-21DB6D8B70C0}" sibTransId="{D78F6E11-65CD-4785-A153-4E4A445D47C2}"/>
    <dgm:cxn modelId="{0CB66439-C6AA-46A3-A67B-B876ACF198BB}" srcId="{BAA08B81-8863-4BEE-87CD-66B3D5032F08}" destId="{AD21DECC-443A-42DF-A2B6-2860FFAA0621}" srcOrd="1" destOrd="0" parTransId="{2CD3700E-2B3C-4C58-85FD-434648C775E5}" sibTransId="{0C218E5C-73D3-468E-833E-CD2DCE887103}"/>
    <dgm:cxn modelId="{982ED45A-0ACE-4758-8EA0-BD4C8F6582D0}" type="presOf" srcId="{43E6BAE4-BBED-46CA-AAE9-7FE0027A7DB2}" destId="{424198C7-4B7A-4704-9735-10CF09FE9843}" srcOrd="0" destOrd="0" presId="urn:microsoft.com/office/officeart/2005/8/layout/vList5"/>
    <dgm:cxn modelId="{74EF6025-DE1C-43AC-996E-01878B22B6BA}" srcId="{BAA08B81-8863-4BEE-87CD-66B3D5032F08}" destId="{CBD8463B-C5B9-4387-B53A-34543AE7221F}" srcOrd="0" destOrd="0" parTransId="{AA4AB6CC-C5DE-4FD6-B04F-8A0182829C57}" sibTransId="{33D2A31B-3469-4E2D-8505-0AAF96453C4D}"/>
    <dgm:cxn modelId="{9C176D53-E6F0-4120-8196-F1453126211F}" type="presOf" srcId="{AD21DECC-443A-42DF-A2B6-2860FFAA0621}" destId="{5DFD6039-4C99-4DCB-8EEA-402BA3EC7837}" srcOrd="0" destOrd="0" presId="urn:microsoft.com/office/officeart/2005/8/layout/vList5"/>
    <dgm:cxn modelId="{6EE0C3ED-5903-431A-B5AB-5515769BF905}" srcId="{AD21DECC-443A-42DF-A2B6-2860FFAA0621}" destId="{BA070269-7230-4B10-BBE6-1FADEC9A8F74}" srcOrd="1" destOrd="0" parTransId="{3B65ED93-EFD7-4F51-AC7E-FE4878655E39}" sibTransId="{94C88D58-F1C7-4BE0-AD96-8029904E4A81}"/>
    <dgm:cxn modelId="{66ABEB90-F3C7-480E-B863-2B4342D4ACA0}" type="presOf" srcId="{C5FFB307-2CE1-41FD-86CB-FAD825C4C0C0}" destId="{DEB93A64-5F4B-4B11-A089-413CDB2F74A1}" srcOrd="0" destOrd="1" presId="urn:microsoft.com/office/officeart/2005/8/layout/vList5"/>
    <dgm:cxn modelId="{E08D43D0-3A88-47D8-B647-B08E95738A23}" type="presOf" srcId="{BAA08B81-8863-4BEE-87CD-66B3D5032F08}" destId="{2F480E80-255C-4F43-9BF7-1CF0D8ECBCBD}" srcOrd="0" destOrd="0" presId="urn:microsoft.com/office/officeart/2005/8/layout/vList5"/>
    <dgm:cxn modelId="{9A89D594-2B22-4880-8395-CEB958785FC4}" type="presOf" srcId="{3E98E271-39FE-47E3-9AA7-ED1767E5C664}" destId="{424198C7-4B7A-4704-9735-10CF09FE9843}" srcOrd="0" destOrd="3" presId="urn:microsoft.com/office/officeart/2005/8/layout/vList5"/>
    <dgm:cxn modelId="{9738DE56-AF81-43FD-BAF8-AC11AD301FAD}" type="presParOf" srcId="{2F480E80-255C-4F43-9BF7-1CF0D8ECBCBD}" destId="{F2CCEC96-F855-472A-81F4-F02CFA6C4B66}" srcOrd="0" destOrd="0" presId="urn:microsoft.com/office/officeart/2005/8/layout/vList5"/>
    <dgm:cxn modelId="{69F10B24-0034-4F05-A02B-BD0EAC871B61}" type="presParOf" srcId="{F2CCEC96-F855-472A-81F4-F02CFA6C4B66}" destId="{85F0B1CC-6679-476A-B9F9-CC32299B80A0}" srcOrd="0" destOrd="0" presId="urn:microsoft.com/office/officeart/2005/8/layout/vList5"/>
    <dgm:cxn modelId="{841D586D-44C6-4A0B-8DA2-9A92A7A5E292}" type="presParOf" srcId="{F2CCEC96-F855-472A-81F4-F02CFA6C4B66}" destId="{DEB93A64-5F4B-4B11-A089-413CDB2F74A1}" srcOrd="1" destOrd="0" presId="urn:microsoft.com/office/officeart/2005/8/layout/vList5"/>
    <dgm:cxn modelId="{92176973-3C9F-4E04-9E5B-F4B9333A529F}" type="presParOf" srcId="{2F480E80-255C-4F43-9BF7-1CF0D8ECBCBD}" destId="{B129E614-C2D5-404F-A369-34AE0CDFF216}" srcOrd="1" destOrd="0" presId="urn:microsoft.com/office/officeart/2005/8/layout/vList5"/>
    <dgm:cxn modelId="{105A2263-679C-4BA4-8724-9C30FF10E47E}" type="presParOf" srcId="{2F480E80-255C-4F43-9BF7-1CF0D8ECBCBD}" destId="{BB98A01F-ACE1-41E5-9377-676DD06F4C3B}" srcOrd="2" destOrd="0" presId="urn:microsoft.com/office/officeart/2005/8/layout/vList5"/>
    <dgm:cxn modelId="{F6CE67D0-6417-4531-ACB7-FD813235CDC4}" type="presParOf" srcId="{BB98A01F-ACE1-41E5-9377-676DD06F4C3B}" destId="{5DFD6039-4C99-4DCB-8EEA-402BA3EC7837}" srcOrd="0" destOrd="0" presId="urn:microsoft.com/office/officeart/2005/8/layout/vList5"/>
    <dgm:cxn modelId="{2946290E-1DE0-4007-B1F3-E593501F8719}" type="presParOf" srcId="{BB98A01F-ACE1-41E5-9377-676DD06F4C3B}" destId="{424198C7-4B7A-4704-9735-10CF09FE98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A29761-A3D3-49D5-B53A-3B9EDAA5D01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2A5AB2A-70C3-4EAA-8848-5C845C6E0793}">
      <dgm:prSet phldrT="[Text]" custT="1"/>
      <dgm:spPr/>
      <dgm:t>
        <a:bodyPr/>
        <a:lstStyle/>
        <a:p>
          <a:r>
            <a:rPr lang="en-US" sz="2000" dirty="0" smtClean="0"/>
            <a:t>Participation active du </a:t>
          </a:r>
          <a:r>
            <a:rPr lang="en-US" sz="2000" dirty="0" err="1" smtClean="0"/>
            <a:t>groupe</a:t>
          </a:r>
          <a:r>
            <a:rPr lang="en-US" sz="2000" dirty="0" smtClean="0"/>
            <a:t> des Femmes </a:t>
          </a:r>
          <a:r>
            <a:rPr lang="en-US" sz="2000" dirty="0" err="1" smtClean="0"/>
            <a:t>dans</a:t>
          </a:r>
          <a:r>
            <a:rPr lang="en-US" sz="2000" dirty="0" smtClean="0"/>
            <a:t> les discussions </a:t>
          </a:r>
          <a:endParaRPr lang="en-US" sz="2000" dirty="0"/>
        </a:p>
      </dgm:t>
    </dgm:pt>
    <dgm:pt modelId="{F78E9A15-7812-4CBC-90C2-205CD7675C23}" type="parTrans" cxnId="{735A3FD4-DF3B-4028-A112-099EC526E7AB}">
      <dgm:prSet/>
      <dgm:spPr/>
      <dgm:t>
        <a:bodyPr/>
        <a:lstStyle/>
        <a:p>
          <a:endParaRPr lang="en-US"/>
        </a:p>
      </dgm:t>
    </dgm:pt>
    <dgm:pt modelId="{ED52EBB3-686D-48DF-BA04-369FEC2D039A}" type="sibTrans" cxnId="{735A3FD4-DF3B-4028-A112-099EC526E7AB}">
      <dgm:prSet/>
      <dgm:spPr/>
      <dgm:t>
        <a:bodyPr/>
        <a:lstStyle/>
        <a:p>
          <a:endParaRPr lang="en-US"/>
        </a:p>
      </dgm:t>
    </dgm:pt>
    <dgm:pt modelId="{E3A31639-300B-4758-806F-1436C8138ED6}">
      <dgm:prSet phldrT="[Text]" custT="1"/>
      <dgm:spPr/>
      <dgm:t>
        <a:bodyPr/>
        <a:lstStyle/>
        <a:p>
          <a:r>
            <a:rPr lang="en-US" sz="2000" dirty="0" smtClean="0"/>
            <a:t>Facilitation des Femmes  et </a:t>
          </a:r>
          <a:r>
            <a:rPr lang="en-US" sz="2000" dirty="0" err="1" smtClean="0"/>
            <a:t>Spécialistes</a:t>
          </a:r>
          <a:r>
            <a:rPr lang="en-US" sz="2000" dirty="0" smtClean="0"/>
            <a:t> en Genre pour </a:t>
          </a:r>
          <a:r>
            <a:rPr lang="en-US" sz="2000" dirty="0" err="1" smtClean="0"/>
            <a:t>analyser</a:t>
          </a:r>
          <a:r>
            <a:rPr lang="en-US" sz="2000" dirty="0" smtClean="0"/>
            <a:t> les questions, </a:t>
          </a:r>
          <a:r>
            <a:rPr lang="en-US" sz="2000" dirty="0" err="1" smtClean="0"/>
            <a:t>établir</a:t>
          </a:r>
          <a:r>
            <a:rPr lang="en-US" sz="2000" dirty="0" smtClean="0"/>
            <a:t>  les </a:t>
          </a:r>
          <a:r>
            <a:rPr lang="en-US" sz="2000" dirty="0" err="1" smtClean="0"/>
            <a:t>objectifs</a:t>
          </a:r>
          <a:r>
            <a:rPr lang="en-US" sz="2000" dirty="0" smtClean="0"/>
            <a:t> et  les </a:t>
          </a:r>
          <a:r>
            <a:rPr lang="en-US" sz="2000" dirty="0" err="1" smtClean="0"/>
            <a:t>priorités</a:t>
          </a:r>
          <a:endParaRPr lang="en-US" sz="2000" dirty="0"/>
        </a:p>
      </dgm:t>
    </dgm:pt>
    <dgm:pt modelId="{C8AF5D5E-16A5-46E6-BDBC-EA838FE617A1}" type="parTrans" cxnId="{6A402A95-EF70-4540-A2FE-5D573028FCD0}">
      <dgm:prSet/>
      <dgm:spPr/>
      <dgm:t>
        <a:bodyPr/>
        <a:lstStyle/>
        <a:p>
          <a:endParaRPr lang="en-US"/>
        </a:p>
      </dgm:t>
    </dgm:pt>
    <dgm:pt modelId="{50E55B5E-FE61-4D7B-969E-E5B1FE464DD8}" type="sibTrans" cxnId="{6A402A95-EF70-4540-A2FE-5D573028FCD0}">
      <dgm:prSet/>
      <dgm:spPr/>
      <dgm:t>
        <a:bodyPr/>
        <a:lstStyle/>
        <a:p>
          <a:endParaRPr lang="en-US"/>
        </a:p>
      </dgm:t>
    </dgm:pt>
    <dgm:pt modelId="{167A601A-87D6-4651-9598-22F6D7F4C387}">
      <dgm:prSet phldrT="[Text]"/>
      <dgm:spPr/>
      <dgm:t>
        <a:bodyPr/>
        <a:lstStyle/>
        <a:p>
          <a:r>
            <a:rPr lang="en-US" dirty="0" smtClean="0"/>
            <a:t>Restitution des </a:t>
          </a:r>
          <a:r>
            <a:rPr lang="en-US" dirty="0" err="1" smtClean="0"/>
            <a:t>Groupes</a:t>
          </a:r>
          <a:r>
            <a:rPr lang="en-US" smtClean="0"/>
            <a:t> de </a:t>
          </a:r>
          <a:r>
            <a:rPr lang="en-US" dirty="0" smtClean="0"/>
            <a:t>Discussions</a:t>
          </a:r>
          <a:endParaRPr lang="en-US" dirty="0"/>
        </a:p>
      </dgm:t>
    </dgm:pt>
    <dgm:pt modelId="{213B0C3E-F0ED-45C4-A6A4-24DDA5265BED}" type="parTrans" cxnId="{6337AB98-6A72-4665-B163-FF9ACFABEC12}">
      <dgm:prSet/>
      <dgm:spPr/>
      <dgm:t>
        <a:bodyPr/>
        <a:lstStyle/>
        <a:p>
          <a:endParaRPr lang="en-US"/>
        </a:p>
      </dgm:t>
    </dgm:pt>
    <dgm:pt modelId="{FE3115F7-33A8-477B-95FA-BD2ABF9EE09C}" type="sibTrans" cxnId="{6337AB98-6A72-4665-B163-FF9ACFABEC12}">
      <dgm:prSet/>
      <dgm:spPr/>
      <dgm:t>
        <a:bodyPr/>
        <a:lstStyle/>
        <a:p>
          <a:endParaRPr lang="en-US"/>
        </a:p>
      </dgm:t>
    </dgm:pt>
    <dgm:pt modelId="{64897DE0-B1F1-4EDD-99CE-8A195AA3183C}" type="pres">
      <dgm:prSet presAssocID="{F1A29761-A3D3-49D5-B53A-3B9EDAA5D013}" presName="compositeShape" presStyleCnt="0">
        <dgm:presLayoutVars>
          <dgm:dir/>
          <dgm:resizeHandles/>
        </dgm:presLayoutVars>
      </dgm:prSet>
      <dgm:spPr/>
    </dgm:pt>
    <dgm:pt modelId="{C93ECE33-332E-4BFB-93F6-02662332F6F5}" type="pres">
      <dgm:prSet presAssocID="{F1A29761-A3D3-49D5-B53A-3B9EDAA5D013}" presName="pyramid" presStyleLbl="node1" presStyleIdx="0" presStyleCnt="1"/>
      <dgm:spPr/>
    </dgm:pt>
    <dgm:pt modelId="{7DA69FA3-FA06-4D53-B9F2-D29DC2AEA191}" type="pres">
      <dgm:prSet presAssocID="{F1A29761-A3D3-49D5-B53A-3B9EDAA5D013}" presName="theList" presStyleCnt="0"/>
      <dgm:spPr/>
    </dgm:pt>
    <dgm:pt modelId="{4FB546FA-17F0-4746-84E7-8113258691A6}" type="pres">
      <dgm:prSet presAssocID="{F2A5AB2A-70C3-4EAA-8848-5C845C6E0793}" presName="aNode" presStyleLbl="fgAcc1" presStyleIdx="0" presStyleCnt="3" custScaleY="139160" custLinFactY="-16318" custLinFactNeighborX="-210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EACE1-BE08-44B3-9DA3-68CB5C63498B}" type="pres">
      <dgm:prSet presAssocID="{F2A5AB2A-70C3-4EAA-8848-5C845C6E0793}" presName="aSpace" presStyleCnt="0"/>
      <dgm:spPr/>
    </dgm:pt>
    <dgm:pt modelId="{0D9A20FF-DDD1-4ECC-AE7C-D2E95E2D2CD8}" type="pres">
      <dgm:prSet presAssocID="{E3A31639-300B-4758-806F-1436C8138ED6}" presName="aNode" presStyleLbl="fgAcc1" presStyleIdx="1" presStyleCnt="3" custScaleY="126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3FDA5-FC70-4A1E-AFF1-5B54B8FEC922}" type="pres">
      <dgm:prSet presAssocID="{E3A31639-300B-4758-806F-1436C8138ED6}" presName="aSpace" presStyleCnt="0"/>
      <dgm:spPr/>
    </dgm:pt>
    <dgm:pt modelId="{05A6678A-BD26-4DE0-9C23-6A7C37299AFE}" type="pres">
      <dgm:prSet presAssocID="{167A601A-87D6-4651-9598-22F6D7F4C387}" presName="aNode" presStyleLbl="fgAcc1" presStyleIdx="2" presStyleCnt="3" custLinFactNeighborX="-2103" custLinFactNeighborY="529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256737-3C2C-4BA6-A69E-3880807A3CE1}" type="pres">
      <dgm:prSet presAssocID="{167A601A-87D6-4651-9598-22F6D7F4C387}" presName="aSpace" presStyleCnt="0"/>
      <dgm:spPr/>
    </dgm:pt>
  </dgm:ptLst>
  <dgm:cxnLst>
    <dgm:cxn modelId="{EC6E2EB6-6AF7-4274-9E64-EDD4A0AC7E51}" type="presOf" srcId="{167A601A-87D6-4651-9598-22F6D7F4C387}" destId="{05A6678A-BD26-4DE0-9C23-6A7C37299AFE}" srcOrd="0" destOrd="0" presId="urn:microsoft.com/office/officeart/2005/8/layout/pyramid2"/>
    <dgm:cxn modelId="{EB483B50-A900-4B72-8B84-E014EC6E1949}" type="presOf" srcId="{F1A29761-A3D3-49D5-B53A-3B9EDAA5D013}" destId="{64897DE0-B1F1-4EDD-99CE-8A195AA3183C}" srcOrd="0" destOrd="0" presId="urn:microsoft.com/office/officeart/2005/8/layout/pyramid2"/>
    <dgm:cxn modelId="{EF3D3FAE-5F3A-4B45-BC1D-EA4CC0294080}" type="presOf" srcId="{F2A5AB2A-70C3-4EAA-8848-5C845C6E0793}" destId="{4FB546FA-17F0-4746-84E7-8113258691A6}" srcOrd="0" destOrd="0" presId="urn:microsoft.com/office/officeart/2005/8/layout/pyramid2"/>
    <dgm:cxn modelId="{6A402A95-EF70-4540-A2FE-5D573028FCD0}" srcId="{F1A29761-A3D3-49D5-B53A-3B9EDAA5D013}" destId="{E3A31639-300B-4758-806F-1436C8138ED6}" srcOrd="1" destOrd="0" parTransId="{C8AF5D5E-16A5-46E6-BDBC-EA838FE617A1}" sibTransId="{50E55B5E-FE61-4D7B-969E-E5B1FE464DD8}"/>
    <dgm:cxn modelId="{CFB4928D-0058-4798-A6AB-E2F2E3459CA7}" type="presOf" srcId="{E3A31639-300B-4758-806F-1436C8138ED6}" destId="{0D9A20FF-DDD1-4ECC-AE7C-D2E95E2D2CD8}" srcOrd="0" destOrd="0" presId="urn:microsoft.com/office/officeart/2005/8/layout/pyramid2"/>
    <dgm:cxn modelId="{6337AB98-6A72-4665-B163-FF9ACFABEC12}" srcId="{F1A29761-A3D3-49D5-B53A-3B9EDAA5D013}" destId="{167A601A-87D6-4651-9598-22F6D7F4C387}" srcOrd="2" destOrd="0" parTransId="{213B0C3E-F0ED-45C4-A6A4-24DDA5265BED}" sibTransId="{FE3115F7-33A8-477B-95FA-BD2ABF9EE09C}"/>
    <dgm:cxn modelId="{735A3FD4-DF3B-4028-A112-099EC526E7AB}" srcId="{F1A29761-A3D3-49D5-B53A-3B9EDAA5D013}" destId="{F2A5AB2A-70C3-4EAA-8848-5C845C6E0793}" srcOrd="0" destOrd="0" parTransId="{F78E9A15-7812-4CBC-90C2-205CD7675C23}" sibTransId="{ED52EBB3-686D-48DF-BA04-369FEC2D039A}"/>
    <dgm:cxn modelId="{EB213B8D-2923-44BD-9D27-63ABCC1308BE}" type="presParOf" srcId="{64897DE0-B1F1-4EDD-99CE-8A195AA3183C}" destId="{C93ECE33-332E-4BFB-93F6-02662332F6F5}" srcOrd="0" destOrd="0" presId="urn:microsoft.com/office/officeart/2005/8/layout/pyramid2"/>
    <dgm:cxn modelId="{03D180FD-F3D7-463B-BAE2-A5E1D3F54AD5}" type="presParOf" srcId="{64897DE0-B1F1-4EDD-99CE-8A195AA3183C}" destId="{7DA69FA3-FA06-4D53-B9F2-D29DC2AEA191}" srcOrd="1" destOrd="0" presId="urn:microsoft.com/office/officeart/2005/8/layout/pyramid2"/>
    <dgm:cxn modelId="{89FD7D4B-A7DF-4AE3-AA33-5AE67EB66D78}" type="presParOf" srcId="{7DA69FA3-FA06-4D53-B9F2-D29DC2AEA191}" destId="{4FB546FA-17F0-4746-84E7-8113258691A6}" srcOrd="0" destOrd="0" presId="urn:microsoft.com/office/officeart/2005/8/layout/pyramid2"/>
    <dgm:cxn modelId="{C82283F7-0460-432A-9EC9-1A2ADE3A86D5}" type="presParOf" srcId="{7DA69FA3-FA06-4D53-B9F2-D29DC2AEA191}" destId="{FAAEACE1-BE08-44B3-9DA3-68CB5C63498B}" srcOrd="1" destOrd="0" presId="urn:microsoft.com/office/officeart/2005/8/layout/pyramid2"/>
    <dgm:cxn modelId="{BA795CDD-7BC9-4445-9C2B-75E8F9C28094}" type="presParOf" srcId="{7DA69FA3-FA06-4D53-B9F2-D29DC2AEA191}" destId="{0D9A20FF-DDD1-4ECC-AE7C-D2E95E2D2CD8}" srcOrd="2" destOrd="0" presId="urn:microsoft.com/office/officeart/2005/8/layout/pyramid2"/>
    <dgm:cxn modelId="{99D16DBD-A109-47CB-8763-45832A498C3A}" type="presParOf" srcId="{7DA69FA3-FA06-4D53-B9F2-D29DC2AEA191}" destId="{B853FDA5-FC70-4A1E-AFF1-5B54B8FEC922}" srcOrd="3" destOrd="0" presId="urn:microsoft.com/office/officeart/2005/8/layout/pyramid2"/>
    <dgm:cxn modelId="{4903E706-F3BE-45CE-AEFC-4B2DEA8F6770}" type="presParOf" srcId="{7DA69FA3-FA06-4D53-B9F2-D29DC2AEA191}" destId="{05A6678A-BD26-4DE0-9C23-6A7C37299AFE}" srcOrd="4" destOrd="0" presId="urn:microsoft.com/office/officeart/2005/8/layout/pyramid2"/>
    <dgm:cxn modelId="{4346CECA-A0C3-4859-B084-998790F2C0C4}" type="presParOf" srcId="{7DA69FA3-FA06-4D53-B9F2-D29DC2AEA191}" destId="{63256737-3C2C-4BA6-A69E-3880807A3CE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F6354E-FF69-4ABC-B157-54FD580E5329}">
      <dsp:nvSpPr>
        <dsp:cNvPr id="0" name=""/>
        <dsp:cNvSpPr/>
      </dsp:nvSpPr>
      <dsp:spPr>
        <a:xfrm>
          <a:off x="3866" y="57"/>
          <a:ext cx="7917067" cy="230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(I) </a:t>
          </a:r>
          <a:r>
            <a:rPr lang="en-US" sz="2800" kern="1200" dirty="0" err="1" smtClean="0"/>
            <a:t>Intégration</a:t>
          </a:r>
          <a:r>
            <a:rPr lang="en-US" sz="2800" kern="1200" dirty="0" smtClean="0"/>
            <a:t> des </a:t>
          </a:r>
          <a:r>
            <a:rPr lang="en-US" sz="2800" kern="1200" dirty="0" err="1" smtClean="0"/>
            <a:t>besoins</a:t>
          </a:r>
          <a:r>
            <a:rPr lang="en-US" sz="2800" kern="1200" dirty="0" smtClean="0"/>
            <a:t> et </a:t>
          </a:r>
          <a:r>
            <a:rPr lang="en-US" sz="2800" kern="1200" dirty="0" err="1" smtClean="0"/>
            <a:t>interets</a:t>
          </a:r>
          <a:r>
            <a:rPr lang="en-US" sz="2800" kern="1200" dirty="0" smtClean="0"/>
            <a:t>  des femmes et des </a:t>
          </a:r>
          <a:r>
            <a:rPr lang="en-US" sz="2800" kern="1200" dirty="0" err="1" smtClean="0"/>
            <a:t>hommes</a:t>
          </a:r>
          <a:r>
            <a:rPr lang="en-US" sz="2800" kern="1200" dirty="0" smtClean="0"/>
            <a:t> a </a:t>
          </a:r>
          <a:r>
            <a:rPr lang="en-US" sz="2800" kern="1200" dirty="0" err="1" smtClean="0"/>
            <a:t>travers</a:t>
          </a:r>
          <a:r>
            <a:rPr lang="en-US" sz="2800" kern="1200" dirty="0" smtClean="0"/>
            <a:t> les </a:t>
          </a:r>
          <a:r>
            <a:rPr lang="en-US" sz="2800" kern="1200" dirty="0" err="1" smtClean="0"/>
            <a:t>politiques</a:t>
          </a:r>
          <a:r>
            <a:rPr lang="en-US" sz="2800" kern="1200" dirty="0" smtClean="0"/>
            <a:t> et </a:t>
          </a:r>
          <a:r>
            <a:rPr lang="en-US" sz="2800" kern="1200" dirty="0" err="1" smtClean="0"/>
            <a:t>projets</a:t>
          </a:r>
          <a:r>
            <a:rPr lang="en-US" sz="2800" kern="1200" dirty="0" smtClean="0"/>
            <a:t> du transport (</a:t>
          </a:r>
          <a:r>
            <a:rPr lang="en-US" sz="2800" kern="1200" dirty="0" err="1" smtClean="0"/>
            <a:t>égalité</a:t>
          </a:r>
          <a:r>
            <a:rPr lang="en-US" sz="2800" kern="1200" dirty="0" smtClean="0"/>
            <a:t> des femmes et des </a:t>
          </a:r>
          <a:r>
            <a:rPr lang="en-US" sz="2800" kern="1200" dirty="0" err="1" smtClean="0"/>
            <a:t>hommes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dans</a:t>
          </a:r>
          <a:r>
            <a:rPr lang="en-US" sz="2800" kern="1200" dirty="0" smtClean="0"/>
            <a:t> le </a:t>
          </a:r>
          <a:r>
            <a:rPr lang="en-US" sz="2800" kern="1200" dirty="0" err="1" smtClean="0"/>
            <a:t>partage</a:t>
          </a:r>
          <a:r>
            <a:rPr lang="en-US" sz="2800" kern="1200" dirty="0" smtClean="0"/>
            <a:t> du </a:t>
          </a:r>
          <a:r>
            <a:rPr lang="en-US" sz="2800" kern="1200" dirty="0" err="1" smtClean="0"/>
            <a:t>pouvoir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connaissances</a:t>
          </a:r>
          <a:r>
            <a:rPr lang="en-US" sz="2800" kern="1200" dirty="0" smtClean="0"/>
            <a:t>, et </a:t>
          </a:r>
          <a:r>
            <a:rPr lang="en-US" sz="2800" kern="1200" dirty="0" err="1" smtClean="0"/>
            <a:t>opportunité</a:t>
          </a:r>
          <a:r>
            <a:rPr lang="en-US" sz="2800" kern="1200" dirty="0" smtClean="0"/>
            <a:t>)</a:t>
          </a:r>
          <a:endParaRPr lang="en-US" sz="2800" kern="1200" dirty="0"/>
        </a:p>
      </dsp:txBody>
      <dsp:txXfrm>
        <a:off x="3866" y="57"/>
        <a:ext cx="7917067" cy="2304529"/>
      </dsp:txXfrm>
    </dsp:sp>
    <dsp:sp modelId="{30ED6F63-E9D2-4360-A89B-BE49D7D12BED}">
      <dsp:nvSpPr>
        <dsp:cNvPr id="0" name=""/>
        <dsp:cNvSpPr/>
      </dsp:nvSpPr>
      <dsp:spPr>
        <a:xfrm>
          <a:off x="3866" y="2419813"/>
          <a:ext cx="7917067" cy="230452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(II) Actions </a:t>
          </a:r>
          <a:r>
            <a:rPr lang="en-US" sz="2800" kern="1200" dirty="0" err="1" smtClean="0"/>
            <a:t>specifiques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visant</a:t>
          </a:r>
          <a:r>
            <a:rPr lang="en-US" sz="2800" kern="1200" dirty="0" smtClean="0"/>
            <a:t> a </a:t>
          </a:r>
          <a:r>
            <a:rPr lang="en-US" sz="2800" kern="1200" dirty="0" err="1" smtClean="0"/>
            <a:t>renforcer</a:t>
          </a:r>
          <a:r>
            <a:rPr lang="en-US" sz="2800" kern="1200" dirty="0" smtClean="0"/>
            <a:t> les </a:t>
          </a:r>
          <a:r>
            <a:rPr lang="en-US" sz="2800" kern="1200" dirty="0" err="1" smtClean="0"/>
            <a:t>capacites</a:t>
          </a:r>
          <a:r>
            <a:rPr lang="en-US" sz="2800" kern="1200" dirty="0" smtClean="0"/>
            <a:t> des femmes (</a:t>
          </a:r>
          <a:r>
            <a:rPr lang="en-US" sz="2800" kern="1200" dirty="0" err="1" smtClean="0"/>
            <a:t>visibilié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voix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accès</a:t>
          </a:r>
          <a:r>
            <a:rPr lang="en-US" sz="2800" kern="1200" dirty="0" smtClean="0"/>
            <a:t>, participation active)  </a:t>
          </a:r>
          <a:endParaRPr lang="en-US" sz="2800" kern="1200" dirty="0"/>
        </a:p>
      </dsp:txBody>
      <dsp:txXfrm>
        <a:off x="3866" y="2419813"/>
        <a:ext cx="7917067" cy="23045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B93A64-5F4B-4B11-A089-413CDB2F74A1}">
      <dsp:nvSpPr>
        <dsp:cNvPr id="0" name=""/>
        <dsp:cNvSpPr/>
      </dsp:nvSpPr>
      <dsp:spPr>
        <a:xfrm rot="5400000">
          <a:off x="4225956" y="-1290684"/>
          <a:ext cx="2325814" cy="5071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Participation des pays  </a:t>
          </a:r>
          <a:r>
            <a:rPr lang="en-US" sz="1800" b="1" kern="1200" dirty="0" smtClean="0"/>
            <a:t>Anglo &amp; Francophone qui </a:t>
          </a:r>
          <a:r>
            <a:rPr lang="en-US" sz="1800" b="1" kern="1200" dirty="0" err="1" smtClean="0"/>
            <a:t>ont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integré</a:t>
          </a:r>
          <a:r>
            <a:rPr lang="en-US" sz="1800" b="1" kern="1200" dirty="0" smtClean="0"/>
            <a:t> le genre </a:t>
          </a:r>
          <a:r>
            <a:rPr lang="en-US" sz="1800" b="1" kern="1200" dirty="0" err="1" smtClean="0"/>
            <a:t>dans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leurs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politiques</a:t>
          </a:r>
          <a:r>
            <a:rPr lang="en-US" sz="1800" b="1" kern="1200" dirty="0" smtClean="0"/>
            <a:t> et </a:t>
          </a:r>
          <a:r>
            <a:rPr lang="en-US" sz="1800" b="1" kern="1200" dirty="0" err="1" smtClean="0"/>
            <a:t>opérations</a:t>
          </a:r>
          <a:r>
            <a:rPr lang="en-US" sz="1800" b="1" kern="1200" dirty="0" smtClean="0"/>
            <a:t>  </a:t>
          </a:r>
          <a:r>
            <a:rPr lang="en-US" sz="1800" kern="1200" dirty="0" err="1" smtClean="0"/>
            <a:t>afin</a:t>
          </a:r>
          <a:r>
            <a:rPr lang="en-US" sz="1800" kern="1200" dirty="0" smtClean="0"/>
            <a:t>  de </a:t>
          </a:r>
          <a:r>
            <a:rPr lang="en-US" sz="1800" kern="1200" dirty="0" err="1" smtClean="0"/>
            <a:t>partager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leurs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expériences</a:t>
          </a:r>
          <a:r>
            <a:rPr lang="en-US" sz="1800" kern="1200" dirty="0" smtClean="0"/>
            <a:t> de </a:t>
          </a:r>
          <a:r>
            <a:rPr lang="en-US" sz="1800" kern="1200" dirty="0" err="1" smtClean="0"/>
            <a:t>meilleures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pratiques</a:t>
          </a:r>
          <a:r>
            <a:rPr lang="en-US" sz="1800" kern="1200" dirty="0" smtClean="0"/>
            <a:t> et </a:t>
          </a:r>
          <a:r>
            <a:rPr lang="en-US" sz="1800" kern="1200" dirty="0" err="1" smtClean="0"/>
            <a:t>leurs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défis</a:t>
          </a:r>
          <a:r>
            <a:rPr lang="en-US" sz="1800" kern="1200" dirty="0" smtClean="0"/>
            <a:t> ;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Participation des </a:t>
          </a:r>
          <a:r>
            <a:rPr lang="en-US" sz="1800" b="1" kern="1200" dirty="0" smtClean="0"/>
            <a:t>associations de femmes en </a:t>
          </a:r>
          <a:r>
            <a:rPr lang="en-US" sz="1800" b="1" kern="1200" dirty="0" err="1" smtClean="0"/>
            <a:t>tant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que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bénéficiaires</a:t>
          </a:r>
          <a:r>
            <a:rPr lang="en-US" sz="1800" b="1" kern="1200" dirty="0" smtClean="0"/>
            <a:t>   </a:t>
          </a:r>
          <a:endParaRPr lang="en-US" sz="1800" b="1" kern="1200" dirty="0"/>
        </a:p>
      </dsp:txBody>
      <dsp:txXfrm rot="5400000">
        <a:off x="4225956" y="-1290684"/>
        <a:ext cx="2325814" cy="5071872"/>
      </dsp:txXfrm>
    </dsp:sp>
    <dsp:sp modelId="{85F0B1CC-6679-476A-B9F9-CC32299B80A0}">
      <dsp:nvSpPr>
        <dsp:cNvPr id="0" name=""/>
        <dsp:cNvSpPr/>
      </dsp:nvSpPr>
      <dsp:spPr>
        <a:xfrm>
          <a:off x="0" y="0"/>
          <a:ext cx="2852928" cy="24903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/>
            <a:t>Objectif</a:t>
          </a:r>
          <a:endParaRPr lang="en-US" sz="4800" kern="1200" dirty="0" smtClean="0"/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1</a:t>
          </a:r>
          <a:endParaRPr lang="en-US" sz="4800" kern="1200" dirty="0"/>
        </a:p>
      </dsp:txBody>
      <dsp:txXfrm>
        <a:off x="0" y="0"/>
        <a:ext cx="2852928" cy="2490378"/>
      </dsp:txXfrm>
    </dsp:sp>
    <dsp:sp modelId="{424198C7-4B7A-4704-9735-10CF09FE9843}">
      <dsp:nvSpPr>
        <dsp:cNvPr id="0" name=""/>
        <dsp:cNvSpPr/>
      </dsp:nvSpPr>
      <dsp:spPr>
        <a:xfrm rot="5400000">
          <a:off x="4128163" y="1129644"/>
          <a:ext cx="2454357" cy="5071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Faciliter</a:t>
          </a:r>
          <a:r>
            <a:rPr lang="en-US" sz="1800" kern="1200" dirty="0" smtClean="0"/>
            <a:t> le </a:t>
          </a:r>
          <a:r>
            <a:rPr lang="en-US" sz="1800" kern="1200" dirty="0" err="1" smtClean="0"/>
            <a:t>processus</a:t>
          </a:r>
          <a:r>
            <a:rPr lang="en-US" sz="1800" kern="1200" dirty="0" smtClean="0"/>
            <a:t>  des </a:t>
          </a:r>
          <a:r>
            <a:rPr lang="en-US" sz="1800" kern="1200" dirty="0" err="1" smtClean="0"/>
            <a:t>membres</a:t>
          </a:r>
          <a:r>
            <a:rPr lang="en-US" sz="1800" kern="1200" dirty="0" smtClean="0"/>
            <a:t> de SSATP  </a:t>
          </a:r>
          <a:r>
            <a:rPr lang="en-US" sz="1800" b="1" kern="1200" dirty="0" smtClean="0"/>
            <a:t>pour l’ </a:t>
          </a:r>
          <a:r>
            <a:rPr lang="en-US" sz="1800" b="1" kern="1200" dirty="0" err="1" smtClean="0"/>
            <a:t>intégration</a:t>
          </a:r>
          <a:r>
            <a:rPr lang="en-US" sz="1800" b="1" kern="1200" dirty="0" smtClean="0"/>
            <a:t> du genre </a:t>
          </a:r>
          <a:r>
            <a:rPr lang="en-US" sz="1800" b="1" kern="1200" dirty="0" err="1" smtClean="0"/>
            <a:t>dans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leurs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poliques</a:t>
          </a:r>
          <a:r>
            <a:rPr lang="en-US" sz="1800" b="1" kern="1200" dirty="0" smtClean="0"/>
            <a:t>  et </a:t>
          </a:r>
          <a:r>
            <a:rPr lang="en-US" sz="1800" b="1" kern="1200" dirty="0" err="1" smtClean="0"/>
            <a:t>opérations</a:t>
          </a:r>
          <a:r>
            <a:rPr lang="en-US" sz="1800" b="1" kern="1200" dirty="0" smtClean="0"/>
            <a:t>  post -Kampala, y </a:t>
          </a:r>
          <a:r>
            <a:rPr lang="en-US" sz="1800" b="1" kern="1200" dirty="0" err="1" smtClean="0"/>
            <a:t>compris</a:t>
          </a:r>
          <a:r>
            <a:rPr lang="en-US" sz="1800" b="1" kern="1200" dirty="0" smtClean="0"/>
            <a:t>: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Partenaires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organisations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internationales</a:t>
          </a:r>
          <a:r>
            <a:rPr lang="en-US" sz="1800" kern="1200" dirty="0" smtClean="0"/>
            <a:t>, et </a:t>
          </a:r>
          <a:r>
            <a:rPr lang="en-US" sz="1800" kern="1200" dirty="0" err="1" smtClean="0"/>
            <a:t>régionales</a:t>
          </a:r>
          <a:r>
            <a:rPr lang="en-US" sz="1800" kern="1200" dirty="0" smtClean="0"/>
            <a:t>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Parties </a:t>
          </a:r>
          <a:r>
            <a:rPr lang="en-US" sz="1800" kern="1200" dirty="0" err="1" smtClean="0"/>
            <a:t>prenantes</a:t>
          </a:r>
          <a:r>
            <a:rPr lang="en-US" sz="1800" kern="1200" dirty="0" smtClean="0"/>
            <a:t> du </a:t>
          </a:r>
          <a:r>
            <a:rPr lang="en-US" sz="1800" kern="1200" dirty="0" err="1" smtClean="0"/>
            <a:t>programme</a:t>
          </a:r>
          <a:r>
            <a:rPr lang="en-US" sz="1800" kern="1200" dirty="0" smtClean="0"/>
            <a:t>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Les </a:t>
          </a:r>
          <a:r>
            <a:rPr lang="en-US" sz="1800" kern="1200" dirty="0" err="1" smtClean="0"/>
            <a:t>partenaires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nationaux</a:t>
          </a:r>
          <a:r>
            <a:rPr lang="en-US" sz="1800" kern="1200" dirty="0" smtClean="0"/>
            <a:t> (</a:t>
          </a:r>
          <a:r>
            <a:rPr lang="en-US" sz="1800" kern="1200" dirty="0" err="1" smtClean="0"/>
            <a:t>publiques</a:t>
          </a:r>
          <a:r>
            <a:rPr lang="en-US" sz="1800" kern="1200" dirty="0" smtClean="0"/>
            <a:t>/</a:t>
          </a:r>
          <a:r>
            <a:rPr lang="en-US" sz="1800" kern="1200" dirty="0" err="1" smtClean="0"/>
            <a:t>privés</a:t>
          </a:r>
          <a:r>
            <a:rPr lang="en-US" sz="1800" kern="1200" dirty="0" smtClean="0"/>
            <a:t>)</a:t>
          </a:r>
          <a:endParaRPr lang="en-US" sz="1800" kern="1200" dirty="0"/>
        </a:p>
      </dsp:txBody>
      <dsp:txXfrm rot="5400000">
        <a:off x="4128163" y="1129644"/>
        <a:ext cx="2454357" cy="5071872"/>
      </dsp:txXfrm>
    </dsp:sp>
    <dsp:sp modelId="{5DFD6039-4C99-4DCB-8EEA-402BA3EC7837}">
      <dsp:nvSpPr>
        <dsp:cNvPr id="0" name=""/>
        <dsp:cNvSpPr/>
      </dsp:nvSpPr>
      <dsp:spPr>
        <a:xfrm>
          <a:off x="0" y="2438391"/>
          <a:ext cx="2852928" cy="24903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err="1" smtClean="0"/>
            <a:t>Objectif</a:t>
          </a:r>
          <a:r>
            <a:rPr lang="en-US" sz="4800" kern="1200" dirty="0" smtClean="0"/>
            <a:t> 2</a:t>
          </a:r>
          <a:endParaRPr lang="en-US" sz="4800" kern="1200" dirty="0"/>
        </a:p>
      </dsp:txBody>
      <dsp:txXfrm>
        <a:off x="0" y="2438391"/>
        <a:ext cx="2852928" cy="249037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3ECE33-332E-4BFB-93F6-02662332F6F5}">
      <dsp:nvSpPr>
        <dsp:cNvPr id="0" name=""/>
        <dsp:cNvSpPr/>
      </dsp:nvSpPr>
      <dsp:spPr>
        <a:xfrm>
          <a:off x="845184" y="0"/>
          <a:ext cx="5156200" cy="5156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546FA-17F0-4746-84E7-8113258691A6}">
      <dsp:nvSpPr>
        <dsp:cNvPr id="0" name=""/>
        <dsp:cNvSpPr/>
      </dsp:nvSpPr>
      <dsp:spPr>
        <a:xfrm>
          <a:off x="3352802" y="222898"/>
          <a:ext cx="3351530" cy="14224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Participation active du </a:t>
          </a:r>
          <a:r>
            <a:rPr lang="en-US" sz="2000" kern="1200" dirty="0" err="1" smtClean="0"/>
            <a:t>groupe</a:t>
          </a:r>
          <a:r>
            <a:rPr lang="en-US" sz="2000" kern="1200" dirty="0" smtClean="0"/>
            <a:t> des Femmes </a:t>
          </a:r>
          <a:r>
            <a:rPr lang="en-US" sz="2000" kern="1200" dirty="0" err="1" smtClean="0"/>
            <a:t>dans</a:t>
          </a:r>
          <a:r>
            <a:rPr lang="en-US" sz="2000" kern="1200" dirty="0" smtClean="0"/>
            <a:t> les discussions </a:t>
          </a:r>
          <a:endParaRPr lang="en-US" sz="2000" kern="1200" dirty="0"/>
        </a:p>
      </dsp:txBody>
      <dsp:txXfrm>
        <a:off x="3352802" y="222898"/>
        <a:ext cx="3351530" cy="1422460"/>
      </dsp:txXfrm>
    </dsp:sp>
    <dsp:sp modelId="{0D9A20FF-DDD1-4ECC-AE7C-D2E95E2D2CD8}">
      <dsp:nvSpPr>
        <dsp:cNvPr id="0" name=""/>
        <dsp:cNvSpPr/>
      </dsp:nvSpPr>
      <dsp:spPr>
        <a:xfrm>
          <a:off x="3423284" y="2067701"/>
          <a:ext cx="3351530" cy="12933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Facilitation des Femmes  et </a:t>
          </a:r>
          <a:r>
            <a:rPr lang="en-US" sz="2000" kern="1200" dirty="0" err="1" smtClean="0"/>
            <a:t>Spécialistes</a:t>
          </a:r>
          <a:r>
            <a:rPr lang="en-US" sz="2000" kern="1200" dirty="0" smtClean="0"/>
            <a:t> en Genre pour </a:t>
          </a:r>
          <a:r>
            <a:rPr lang="en-US" sz="2000" kern="1200" dirty="0" err="1" smtClean="0"/>
            <a:t>analyser</a:t>
          </a:r>
          <a:r>
            <a:rPr lang="en-US" sz="2000" kern="1200" dirty="0" smtClean="0"/>
            <a:t> les questions, </a:t>
          </a:r>
          <a:r>
            <a:rPr lang="en-US" sz="2000" kern="1200" dirty="0" err="1" smtClean="0"/>
            <a:t>établir</a:t>
          </a:r>
          <a:r>
            <a:rPr lang="en-US" sz="2000" kern="1200" dirty="0" smtClean="0"/>
            <a:t>  les </a:t>
          </a:r>
          <a:r>
            <a:rPr lang="en-US" sz="2000" kern="1200" dirty="0" err="1" smtClean="0"/>
            <a:t>objectifs</a:t>
          </a:r>
          <a:r>
            <a:rPr lang="en-US" sz="2000" kern="1200" dirty="0" smtClean="0"/>
            <a:t> et  les </a:t>
          </a:r>
          <a:r>
            <a:rPr lang="en-US" sz="2000" kern="1200" dirty="0" err="1" smtClean="0"/>
            <a:t>priorités</a:t>
          </a:r>
          <a:endParaRPr lang="en-US" sz="2000" kern="1200" dirty="0"/>
        </a:p>
      </dsp:txBody>
      <dsp:txXfrm>
        <a:off x="3423284" y="2067701"/>
        <a:ext cx="3351530" cy="1293308"/>
      </dsp:txXfrm>
    </dsp:sp>
    <dsp:sp modelId="{05A6678A-BD26-4DE0-9C23-6A7C37299AFE}">
      <dsp:nvSpPr>
        <dsp:cNvPr id="0" name=""/>
        <dsp:cNvSpPr/>
      </dsp:nvSpPr>
      <dsp:spPr>
        <a:xfrm>
          <a:off x="3352802" y="3556416"/>
          <a:ext cx="3351530" cy="102217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Restitution des </a:t>
          </a:r>
          <a:r>
            <a:rPr lang="en-US" sz="2300" kern="1200" dirty="0" err="1" smtClean="0"/>
            <a:t>Groupes</a:t>
          </a:r>
          <a:r>
            <a:rPr lang="en-US" sz="2300" kern="1200" smtClean="0"/>
            <a:t> de </a:t>
          </a:r>
          <a:r>
            <a:rPr lang="en-US" sz="2300" kern="1200" dirty="0" smtClean="0"/>
            <a:t>Discussions</a:t>
          </a:r>
          <a:endParaRPr lang="en-US" sz="2300" kern="1200" dirty="0"/>
        </a:p>
      </dsp:txBody>
      <dsp:txXfrm>
        <a:off x="3352802" y="3556416"/>
        <a:ext cx="3351530" cy="1022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72BEF7-CD43-46D2-955D-8F8985097E4C}" type="datetimeFigureOut">
              <a:rPr lang="en-US" smtClean="0"/>
              <a:pPr/>
              <a:t>10/18/2010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27E77F-5572-4AB2-85F9-05F03E96B69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yquote.com/quotes/quotes/k/kofiannan401690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365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err="1" smtClean="0"/>
              <a:t>Intégration</a:t>
            </a:r>
            <a:r>
              <a:rPr lang="en-US" dirty="0" smtClean="0"/>
              <a:t> </a:t>
            </a:r>
            <a:r>
              <a:rPr lang="en-US" dirty="0" smtClean="0"/>
              <a:t>du  Genre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politiques</a:t>
            </a:r>
            <a:r>
              <a:rPr lang="en-US" smtClean="0"/>
              <a:t> </a:t>
            </a:r>
            <a:r>
              <a:rPr lang="en-US" smtClean="0"/>
              <a:t>de </a:t>
            </a:r>
            <a:r>
              <a:rPr lang="en-US" dirty="0" smtClean="0"/>
              <a:t>Transport en </a:t>
            </a:r>
            <a:r>
              <a:rPr lang="en-US" dirty="0" err="1" smtClean="0"/>
              <a:t>Afrique</a:t>
            </a:r>
            <a:r>
              <a:rPr lang="en-US" dirty="0" smtClean="0"/>
              <a:t> Sub-</a:t>
            </a:r>
            <a:r>
              <a:rPr lang="en-US" dirty="0" err="1" smtClean="0"/>
              <a:t>Saharienne</a:t>
            </a:r>
            <a:r>
              <a:rPr lang="en-US" dirty="0" smtClean="0"/>
              <a:t>   (SSATP): </a:t>
            </a:r>
            <a:r>
              <a:rPr lang="en-US" dirty="0" err="1" smtClean="0"/>
              <a:t>Vers</a:t>
            </a:r>
            <a:r>
              <a:rPr lang="en-US" dirty="0" smtClean="0"/>
              <a:t> </a:t>
            </a:r>
            <a:r>
              <a:rPr lang="en-US" dirty="0" err="1" smtClean="0"/>
              <a:t>l’Inclusion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7854696" cy="248646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 err="1" smtClean="0"/>
              <a:t>Jocelyne</a:t>
            </a:r>
            <a:r>
              <a:rPr lang="en-US" sz="2400" b="1" dirty="0" smtClean="0"/>
              <a:t> do Sacramento</a:t>
            </a:r>
          </a:p>
          <a:p>
            <a:r>
              <a:rPr lang="en-US" sz="2400" b="1" dirty="0" smtClean="0"/>
              <a:t>Kampala </a:t>
            </a:r>
            <a:r>
              <a:rPr lang="en-US" sz="2400" b="1" smtClean="0"/>
              <a:t>, Uganda Oct </a:t>
            </a:r>
            <a:r>
              <a:rPr lang="en-US" sz="2400" b="1" dirty="0" smtClean="0"/>
              <a:t>18-22, 2010 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Pour </a:t>
            </a:r>
            <a:r>
              <a:rPr lang="en-US" dirty="0" err="1" smtClean="0"/>
              <a:t>mémoire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genre ne concerne pas seulement les Femmes !</a:t>
            </a:r>
          </a:p>
          <a:p>
            <a:r>
              <a:rPr lang="fr-FR" dirty="0" smtClean="0"/>
              <a:t>Le genre réfère  aux relations entre les Hommes et les Femmes, puisqu’il souligne les différences sociales entres les Femmes et les Hommes.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 du Genre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Le genre en tant que concept fait référence aux rôles et responsabilités des femmes et des hommes tels qu’ils sont déterminés par la société. Il est lié à la façon dont nous sommes perçus et censés penser et agir en tant qu’hommes et femmes en fonction de l’organisation de la société et non du fait de nos différences biologiques. 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de </a:t>
            </a:r>
            <a:r>
              <a:rPr lang="en-US" dirty="0" err="1" smtClean="0"/>
              <a:t>l’Inclusion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L’inclusion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stratégie</a:t>
            </a:r>
            <a:r>
              <a:rPr lang="en-US" dirty="0" smtClean="0"/>
              <a:t> </a:t>
            </a:r>
            <a:r>
              <a:rPr lang="en-US" dirty="0" err="1" smtClean="0"/>
              <a:t>favorisant</a:t>
            </a:r>
            <a:r>
              <a:rPr lang="en-US" dirty="0" smtClean="0"/>
              <a:t> un </a:t>
            </a:r>
            <a:r>
              <a:rPr lang="en-US" dirty="0" err="1" smtClean="0"/>
              <a:t>environnement</a:t>
            </a:r>
            <a:r>
              <a:rPr lang="en-US" dirty="0" smtClean="0"/>
              <a:t> </a:t>
            </a:r>
            <a:r>
              <a:rPr lang="en-US" dirty="0" err="1" smtClean="0"/>
              <a:t>propice</a:t>
            </a:r>
            <a:r>
              <a:rPr lang="en-US" dirty="0" smtClean="0"/>
              <a:t> tout en </a:t>
            </a:r>
            <a:r>
              <a:rPr lang="en-US" dirty="0" err="1" smtClean="0"/>
              <a:t>prenant</a:t>
            </a:r>
            <a:r>
              <a:rPr lang="en-US" dirty="0" smtClean="0"/>
              <a:t> en </a:t>
            </a:r>
            <a:r>
              <a:rPr lang="en-US" dirty="0" err="1" smtClean="0"/>
              <a:t>considération</a:t>
            </a:r>
            <a:r>
              <a:rPr lang="en-US" dirty="0" smtClean="0"/>
              <a:t> les </a:t>
            </a:r>
            <a:r>
              <a:rPr lang="en-US" dirty="0" err="1" smtClean="0"/>
              <a:t>beosoins</a:t>
            </a:r>
            <a:r>
              <a:rPr lang="en-US" dirty="0" smtClean="0"/>
              <a:t> des </a:t>
            </a:r>
            <a:r>
              <a:rPr lang="en-US" dirty="0" err="1" smtClean="0"/>
              <a:t>hommes</a:t>
            </a:r>
            <a:r>
              <a:rPr lang="en-US" dirty="0" smtClean="0"/>
              <a:t> et des femmes.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685800"/>
          </a:xfrm>
        </p:spPr>
        <p:txBody>
          <a:bodyPr>
            <a:noAutofit/>
          </a:bodyPr>
          <a:lstStyle/>
          <a:p>
            <a:pPr lvl="0"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Integration du Genre </a:t>
            </a:r>
            <a:br>
              <a:rPr lang="en-US" sz="4400" dirty="0" smtClean="0"/>
            </a:br>
            <a:r>
              <a:rPr lang="en-US" sz="4400" dirty="0" err="1" smtClean="0"/>
              <a:t>Dualite</a:t>
            </a:r>
            <a:r>
              <a:rPr lang="en-US" sz="4400" dirty="0" smtClean="0"/>
              <a:t> </a:t>
            </a:r>
            <a:r>
              <a:rPr lang="en-US" sz="4400" dirty="0" err="1" smtClean="0"/>
              <a:t>dans</a:t>
            </a:r>
            <a:r>
              <a:rPr lang="en-US" sz="4400" dirty="0" smtClean="0"/>
              <a:t> </a:t>
            </a:r>
            <a:r>
              <a:rPr lang="en-US" sz="4400" dirty="0" err="1" smtClean="0"/>
              <a:t>l’Approche</a:t>
            </a:r>
            <a:r>
              <a:rPr lang="en-US" sz="4400" dirty="0" smtClean="0"/>
              <a:t> :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7854696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09600" y="1600200"/>
          <a:ext cx="7924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>Gender at the </a:t>
            </a:r>
            <a:br>
              <a:rPr lang="en-US" sz="4200" dirty="0" smtClean="0"/>
            </a:br>
            <a:r>
              <a:rPr lang="en-US" sz="4200" dirty="0" smtClean="0"/>
              <a:t>SSATP Annual Meeting 2010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7854696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09600" y="1600200"/>
          <a:ext cx="7924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219200"/>
          </a:xfrm>
        </p:spPr>
        <p:txBody>
          <a:bodyPr>
            <a:noAutofit/>
          </a:bodyPr>
          <a:lstStyle/>
          <a:p>
            <a:pPr algn="ctr"/>
            <a:r>
              <a:rPr lang="en-US" sz="4200" dirty="0" smtClean="0"/>
              <a:t>Genre &amp; Inclusion - Sessions </a:t>
            </a:r>
            <a:r>
              <a:rPr lang="en-US" sz="4200" dirty="0" err="1" smtClean="0"/>
              <a:t>paralleles</a:t>
            </a:r>
            <a:r>
              <a:rPr lang="en-US" sz="4200" dirty="0" smtClean="0"/>
              <a:t>: </a:t>
            </a:r>
            <a:r>
              <a:rPr lang="en-US" sz="4200" dirty="0" err="1" smtClean="0"/>
              <a:t>Resultats</a:t>
            </a:r>
            <a:r>
              <a:rPr lang="en-US" sz="4200" dirty="0" smtClean="0"/>
              <a:t> </a:t>
            </a:r>
            <a:r>
              <a:rPr lang="en-US" sz="4200" dirty="0" err="1" smtClean="0"/>
              <a:t>attendus</a:t>
            </a:r>
            <a:r>
              <a:rPr lang="en-US" sz="4200" dirty="0" smtClean="0"/>
              <a:t>  </a:t>
            </a: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7854696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1397000"/>
          <a:ext cx="76200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L’égalité</a:t>
            </a:r>
            <a:r>
              <a:rPr lang="en-US" dirty="0" smtClean="0"/>
              <a:t> du genre </a:t>
            </a:r>
            <a:r>
              <a:rPr lang="en-US" dirty="0" err="1" smtClean="0"/>
              <a:t>est</a:t>
            </a:r>
            <a:r>
              <a:rPr lang="en-US" dirty="0" smtClean="0"/>
              <a:t> plus </a:t>
            </a:r>
            <a:r>
              <a:rPr lang="en-US" dirty="0" err="1" smtClean="0"/>
              <a:t>qu’un</a:t>
            </a:r>
            <a:r>
              <a:rPr lang="en-US" dirty="0" smtClean="0"/>
              <a:t> </a:t>
            </a:r>
            <a:r>
              <a:rPr lang="en-US" dirty="0" err="1" smtClean="0"/>
              <a:t>objectif</a:t>
            </a:r>
            <a:r>
              <a:rPr lang="en-US" dirty="0" smtClean="0"/>
              <a:t> en </a:t>
            </a:r>
            <a:r>
              <a:rPr lang="en-US" dirty="0" err="1" smtClean="0"/>
              <a:t>lui</a:t>
            </a:r>
            <a:r>
              <a:rPr lang="en-US" dirty="0" smtClean="0"/>
              <a:t> </a:t>
            </a:r>
            <a:r>
              <a:rPr lang="en-US" dirty="0" err="1" smtClean="0"/>
              <a:t>même</a:t>
            </a:r>
            <a:r>
              <a:rPr lang="en-US" dirty="0" smtClean="0"/>
              <a:t>. 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condiiton</a:t>
            </a:r>
            <a:r>
              <a:rPr lang="en-US" dirty="0" smtClean="0"/>
              <a:t> sine qua none pour </a:t>
            </a:r>
            <a:r>
              <a:rPr lang="en-US" dirty="0" err="1" smtClean="0"/>
              <a:t>atteindre</a:t>
            </a:r>
            <a:r>
              <a:rPr lang="en-US" dirty="0" smtClean="0"/>
              <a:t> le </a:t>
            </a:r>
            <a:r>
              <a:rPr lang="en-US" dirty="0" err="1" smtClean="0"/>
              <a:t>défi</a:t>
            </a:r>
            <a:r>
              <a:rPr lang="en-US" dirty="0" smtClean="0"/>
              <a:t> de la </a:t>
            </a:r>
            <a:r>
              <a:rPr lang="en-US" dirty="0" err="1" smtClean="0"/>
              <a:t>réduction</a:t>
            </a:r>
            <a:r>
              <a:rPr lang="en-US" dirty="0" smtClean="0"/>
              <a:t> de la </a:t>
            </a:r>
            <a:r>
              <a:rPr lang="en-US" dirty="0" err="1" smtClean="0"/>
              <a:t>pauvreté</a:t>
            </a:r>
            <a:r>
              <a:rPr lang="en-US" dirty="0" smtClean="0"/>
              <a:t>, pour </a:t>
            </a:r>
            <a:r>
              <a:rPr lang="en-US" dirty="0" err="1" smtClean="0"/>
              <a:t>promouvoir</a:t>
            </a:r>
            <a:r>
              <a:rPr lang="en-US" dirty="0" smtClean="0"/>
              <a:t> le </a:t>
            </a:r>
            <a:r>
              <a:rPr lang="en-US" dirty="0" err="1" smtClean="0"/>
              <a:t>développement</a:t>
            </a:r>
            <a:r>
              <a:rPr lang="en-US" dirty="0" smtClean="0"/>
              <a:t> durable et </a:t>
            </a:r>
            <a:r>
              <a:rPr lang="en-US" dirty="0" err="1" smtClean="0"/>
              <a:t>construire</a:t>
            </a:r>
            <a:r>
              <a:rPr lang="en-US" dirty="0" smtClean="0"/>
              <a:t> la </a:t>
            </a:r>
            <a:r>
              <a:rPr lang="en-US" dirty="0" err="1" smtClean="0"/>
              <a:t>bonne</a:t>
            </a:r>
            <a:r>
              <a:rPr lang="en-US" dirty="0" smtClean="0"/>
              <a:t> </a:t>
            </a:r>
            <a:r>
              <a:rPr lang="en-US" dirty="0" err="1" smtClean="0"/>
              <a:t>gouvernance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mtClean="0"/>
              <a:t>   </a:t>
            </a:r>
            <a:r>
              <a:rPr lang="en-US" smtClean="0">
                <a:hlinkClick r:id="rId2" action="ppaction://hlinkfile"/>
              </a:rPr>
              <a:t> </a:t>
            </a:r>
            <a:r>
              <a:rPr lang="en-US" dirty="0" smtClean="0">
                <a:hlinkClick r:id="rId2" action="ppaction://hlinkfile"/>
              </a:rPr>
              <a:t>Kofi Annan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343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    Intégration du  Genre dans les politiques de Transport en Afrique Sub-Saharienne   (SSATP): Vers l’Inclusion </vt:lpstr>
      <vt:lpstr>Pour mémoire</vt:lpstr>
      <vt:lpstr>Definition du Genre</vt:lpstr>
      <vt:lpstr>Definition de l’Inclusion</vt:lpstr>
      <vt:lpstr>    Integration du Genre  Dualite dans l’Approche :</vt:lpstr>
      <vt:lpstr> Gender at the  SSATP Annual Meeting 2010</vt:lpstr>
      <vt:lpstr>Genre &amp; Inclusion - Sessions paralleles: Resultats attendus  </vt:lpstr>
      <vt:lpstr>Citation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Afghanistan National HIV/AIDS Strategic Framework (NSF II) 2011-2015</dc:title>
  <dc:creator>Nilufar</dc:creator>
  <cp:lastModifiedBy>wb50628</cp:lastModifiedBy>
  <cp:revision>157</cp:revision>
  <dcterms:created xsi:type="dcterms:W3CDTF">2010-08-19T21:34:47Z</dcterms:created>
  <dcterms:modified xsi:type="dcterms:W3CDTF">2010-10-18T14:11:14Z</dcterms:modified>
</cp:coreProperties>
</file>