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2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61867A-6DDC-4C4A-BCFB-3ED13A7164BC}" type="datetimeFigureOut">
              <a:rPr lang="en-US" smtClean="0"/>
              <a:t>2/2/2011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F5744E-1DB9-406E-9B3D-2C863F8625E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5744E-1DB9-406E-9B3D-2C863F8625E5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5744E-1DB9-406E-9B3D-2C863F8625E5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5744E-1DB9-406E-9B3D-2C863F8625E5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5744E-1DB9-406E-9B3D-2C863F8625E5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5744E-1DB9-406E-9B3D-2C863F8625E5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DF165-9FFB-4A6D-AFC7-503A1AA4657C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54247-D4AE-448D-A366-F56BF779CD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DF165-9FFB-4A6D-AFC7-503A1AA4657C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54247-D4AE-448D-A366-F56BF779CD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DF165-9FFB-4A6D-AFC7-503A1AA4657C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54247-D4AE-448D-A366-F56BF779CD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DF165-9FFB-4A6D-AFC7-503A1AA4657C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54247-D4AE-448D-A366-F56BF779CD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DF165-9FFB-4A6D-AFC7-503A1AA4657C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54247-D4AE-448D-A366-F56BF779CD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DF165-9FFB-4A6D-AFC7-503A1AA4657C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54247-D4AE-448D-A366-F56BF779CD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DF165-9FFB-4A6D-AFC7-503A1AA4657C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54247-D4AE-448D-A366-F56BF779CD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DF165-9FFB-4A6D-AFC7-503A1AA4657C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54247-D4AE-448D-A366-F56BF779CD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DF165-9FFB-4A6D-AFC7-503A1AA4657C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54247-D4AE-448D-A366-F56BF779CD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DF165-9FFB-4A6D-AFC7-503A1AA4657C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54247-D4AE-448D-A366-F56BF779CD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DF165-9FFB-4A6D-AFC7-503A1AA4657C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54247-D4AE-448D-A366-F56BF779CD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DF165-9FFB-4A6D-AFC7-503A1AA4657C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54247-D4AE-448D-A366-F56BF779CD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National </a:t>
            </a:r>
            <a:r>
              <a:rPr lang="en-US" smtClean="0"/>
              <a:t>Coordinators’Meeting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Presentation to the Plenary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Meeting took place from 16-17 October as a Pre Conference to the SSATP Annual Meeting</a:t>
            </a:r>
          </a:p>
          <a:p>
            <a:r>
              <a:rPr lang="en-US" dirty="0" smtClean="0"/>
              <a:t>National Coordinators were drawn from 18 countries from Sub Saharan Africa</a:t>
            </a:r>
          </a:p>
          <a:p>
            <a:r>
              <a:rPr lang="en-US" dirty="0" smtClean="0"/>
              <a:t>The objective was to consolidate the findings from the 3 sub regional meetings that took place from Entebbe; Bujumbura and Ouagadougou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Sub region Report– Eastern and Southern Africa (Entebbe)</a:t>
            </a:r>
          </a:p>
          <a:p>
            <a:r>
              <a:rPr lang="en-US" dirty="0" smtClean="0"/>
              <a:t>Sub region Report – Central &amp; Eastern and Southern Africa (Bujumbura)</a:t>
            </a:r>
          </a:p>
          <a:p>
            <a:r>
              <a:rPr lang="en-US" dirty="0" smtClean="0"/>
              <a:t>Sub region Report – Central and West Africa (Ouagadougou)</a:t>
            </a:r>
          </a:p>
          <a:p>
            <a:r>
              <a:rPr lang="en-US" dirty="0" smtClean="0"/>
              <a:t>Transport Performance Indicators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Recommendations </a:t>
            </a:r>
            <a:r>
              <a:rPr lang="en-US" dirty="0"/>
              <a:t>on the SSATP Work </a:t>
            </a:r>
            <a:r>
              <a:rPr lang="en-US" dirty="0" smtClean="0"/>
              <a:t>Plan</a:t>
            </a:r>
          </a:p>
          <a:p>
            <a:pPr lvl="1"/>
            <a:r>
              <a:rPr lang="en-US" dirty="0" smtClean="0"/>
              <a:t>Based on the </a:t>
            </a:r>
            <a:r>
              <a:rPr lang="en-US" smtClean="0"/>
              <a:t>3 Themes</a:t>
            </a:r>
            <a:endParaRPr lang="en-US" dirty="0" smtClean="0"/>
          </a:p>
          <a:p>
            <a:pPr lvl="1"/>
            <a:r>
              <a:rPr lang="en-US" dirty="0" smtClean="0"/>
              <a:t>Support to National Coordinators </a:t>
            </a:r>
            <a:endParaRPr lang="en-US" dirty="0"/>
          </a:p>
          <a:p>
            <a:r>
              <a:rPr lang="en-US" dirty="0" smtClean="0"/>
              <a:t>Recommendations </a:t>
            </a:r>
            <a:r>
              <a:rPr lang="en-US" dirty="0"/>
              <a:t>on Transport </a:t>
            </a:r>
            <a:r>
              <a:rPr lang="en-US" dirty="0" smtClean="0"/>
              <a:t>indicators</a:t>
            </a:r>
          </a:p>
          <a:p>
            <a:pPr lvl="1"/>
            <a:r>
              <a:rPr lang="en-US" dirty="0" smtClean="0"/>
              <a:t>More discussions on Transport indicators need to be further explored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Recommendation on the Future of SSATP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Increased Visibility of the National Coordinator in the Transport Strategy development at country level</a:t>
            </a:r>
          </a:p>
          <a:p>
            <a:r>
              <a:rPr lang="en-US" dirty="0" smtClean="0"/>
              <a:t>Increased support for National Coordinators from SSATP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156</Words>
  <Application>Microsoft Office PowerPoint</Application>
  <PresentationFormat>On-screen Show (4:3)</PresentationFormat>
  <Paragraphs>25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National Coordinators’Meeting</vt:lpstr>
      <vt:lpstr>Background</vt:lpstr>
      <vt:lpstr>Presentations</vt:lpstr>
      <vt:lpstr>Recommendations</vt:lpstr>
      <vt:lpstr>Recommendation on the Future of SSATP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Coordinator’s Meeting</dc:title>
  <dc:creator>me</dc:creator>
  <cp:lastModifiedBy>Monique Desthuis-Francis</cp:lastModifiedBy>
  <cp:revision>8</cp:revision>
  <dcterms:created xsi:type="dcterms:W3CDTF">2010-10-20T06:09:12Z</dcterms:created>
  <dcterms:modified xsi:type="dcterms:W3CDTF">2011-02-02T23:11:50Z</dcterms:modified>
</cp:coreProperties>
</file>