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7"/>
  </p:notesMasterIdLst>
  <p:sldIdLst>
    <p:sldId id="256" r:id="rId2"/>
    <p:sldId id="267" r:id="rId3"/>
    <p:sldId id="276" r:id="rId4"/>
    <p:sldId id="257" r:id="rId5"/>
    <p:sldId id="260" r:id="rId6"/>
    <p:sldId id="275" r:id="rId7"/>
    <p:sldId id="274" r:id="rId8"/>
    <p:sldId id="270" r:id="rId9"/>
    <p:sldId id="261" r:id="rId10"/>
    <p:sldId id="263" r:id="rId11"/>
    <p:sldId id="273" r:id="rId12"/>
    <p:sldId id="264" r:id="rId13"/>
    <p:sldId id="265"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E2E0EB2-74D9-4F8D-87E8-C73ACAA45A3E}">
          <p14:sldIdLst>
            <p14:sldId id="256"/>
            <p14:sldId id="267"/>
            <p14:sldId id="276"/>
            <p14:sldId id="257"/>
            <p14:sldId id="260"/>
            <p14:sldId id="275"/>
            <p14:sldId id="274"/>
            <p14:sldId id="270"/>
            <p14:sldId id="261"/>
            <p14:sldId id="263"/>
            <p14:sldId id="273"/>
            <p14:sldId id="264"/>
            <p14:sldId id="265"/>
            <p14:sldId id="271"/>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5230" autoAdjust="0"/>
  </p:normalViewPr>
  <p:slideViewPr>
    <p:cSldViewPr>
      <p:cViewPr varScale="1">
        <p:scale>
          <a:sx n="99" d="100"/>
          <a:sy n="99" d="100"/>
        </p:scale>
        <p:origin x="-197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'Transit Burkina Faso'!$C$22</c:f>
              <c:strCache>
                <c:ptCount val="1"/>
                <c:pt idx="0">
                  <c:v>Abidjan</c:v>
                </c:pt>
              </c:strCache>
            </c:strRef>
          </c:tx>
          <c:spPr>
            <a:solidFill>
              <a:schemeClr val="accent5"/>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Faso'!$C$23:$C$36</c:f>
              <c:numCache>
                <c:formatCode>_(* #,##0_);_(* \(#,##0\);_(* "-"??_);_(@_)</c:formatCode>
                <c:ptCount val="14"/>
                <c:pt idx="0">
                  <c:v>515474</c:v>
                </c:pt>
                <c:pt idx="1">
                  <c:v>426995</c:v>
                </c:pt>
                <c:pt idx="2">
                  <c:v>383925</c:v>
                </c:pt>
                <c:pt idx="3">
                  <c:v>436207</c:v>
                </c:pt>
                <c:pt idx="4">
                  <c:v>388993</c:v>
                </c:pt>
                <c:pt idx="5">
                  <c:v>15184</c:v>
                </c:pt>
                <c:pt idx="6">
                  <c:v>162077</c:v>
                </c:pt>
                <c:pt idx="7">
                  <c:v>304253</c:v>
                </c:pt>
                <c:pt idx="8">
                  <c:v>298309</c:v>
                </c:pt>
                <c:pt idx="9">
                  <c:v>518878</c:v>
                </c:pt>
                <c:pt idx="10">
                  <c:v>384650</c:v>
                </c:pt>
                <c:pt idx="11">
                  <c:v>588951</c:v>
                </c:pt>
                <c:pt idx="12">
                  <c:v>550963</c:v>
                </c:pt>
                <c:pt idx="13">
                  <c:v>394402</c:v>
                </c:pt>
              </c:numCache>
            </c:numRef>
          </c:val>
        </c:ser>
        <c:ser>
          <c:idx val="1"/>
          <c:order val="1"/>
          <c:tx>
            <c:strRef>
              <c:f>'Transit Burkina Faso'!$D$22</c:f>
              <c:strCache>
                <c:ptCount val="1"/>
                <c:pt idx="0">
                  <c:v>Takoradi</c:v>
                </c:pt>
              </c:strCache>
            </c:strRef>
          </c:tx>
          <c:spPr>
            <a:solidFill>
              <a:schemeClr val="accent3"/>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Faso'!$D$23:$D$36</c:f>
              <c:numCache>
                <c:formatCode>General</c:formatCode>
                <c:ptCount val="14"/>
                <c:pt idx="5" formatCode="_(* #,##0_);_(* \(#,##0\);_(* &quot;-&quot;??_);_(@_)">
                  <c:v>29023</c:v>
                </c:pt>
                <c:pt idx="6" formatCode="_(* #,##0_);_(* \(#,##0\);_(* &quot;-&quot;??_);_(@_)">
                  <c:v>34494</c:v>
                </c:pt>
                <c:pt idx="7" formatCode="_(* #,##0_);_(* \(#,##0\);_(* &quot;-&quot;??_);_(@_)">
                  <c:v>44803</c:v>
                </c:pt>
                <c:pt idx="8" formatCode="_(* #,##0_);_(* \(#,##0\);_(* &quot;-&quot;??_);_(@_)">
                  <c:v>51932</c:v>
                </c:pt>
                <c:pt idx="9" formatCode="_(* #,##0_);_(* \(#,##0\);_(* &quot;-&quot;??_);_(@_)">
                  <c:v>7901</c:v>
                </c:pt>
                <c:pt idx="10" formatCode="_(* #,##0_);_(* \(#,##0\);_(* &quot;-&quot;??_);_(@_)">
                  <c:v>8501</c:v>
                </c:pt>
                <c:pt idx="11" formatCode="_(* #,##0_);_(* \(#,##0\);_(* &quot;-&quot;??_);_(@_)">
                  <c:v>1135</c:v>
                </c:pt>
                <c:pt idx="12" formatCode="_(* #,##0_);_(* \(#,##0\);_(* &quot;-&quot;??_);_(@_)">
                  <c:v>991</c:v>
                </c:pt>
                <c:pt idx="13" formatCode="_(* #,##0_);_(* \(#,##0\);_(* &quot;-&quot;??_);_(@_)">
                  <c:v>3600</c:v>
                </c:pt>
              </c:numCache>
            </c:numRef>
          </c:val>
        </c:ser>
        <c:ser>
          <c:idx val="2"/>
          <c:order val="2"/>
          <c:tx>
            <c:strRef>
              <c:f>'Transit Burkina Faso'!$E$22</c:f>
              <c:strCache>
                <c:ptCount val="1"/>
                <c:pt idx="0">
                  <c:v>Tema</c:v>
                </c:pt>
              </c:strCache>
            </c:strRef>
          </c:tx>
          <c:spPr>
            <a:solidFill>
              <a:schemeClr val="accent3">
                <a:lumMod val="75000"/>
              </a:schemeClr>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Faso'!$E$23:$E$36</c:f>
              <c:numCache>
                <c:formatCode>_(* #,##0_);_(* \(#,##0\);_(* "-"??_);_(@_)</c:formatCode>
                <c:ptCount val="14"/>
                <c:pt idx="0">
                  <c:v>15774</c:v>
                </c:pt>
                <c:pt idx="1">
                  <c:v>12720</c:v>
                </c:pt>
                <c:pt idx="2">
                  <c:v>42140</c:v>
                </c:pt>
                <c:pt idx="3">
                  <c:v>78063</c:v>
                </c:pt>
                <c:pt idx="4">
                  <c:v>208948</c:v>
                </c:pt>
                <c:pt idx="5">
                  <c:v>329530</c:v>
                </c:pt>
                <c:pt idx="6">
                  <c:v>363712</c:v>
                </c:pt>
                <c:pt idx="7">
                  <c:v>427918</c:v>
                </c:pt>
                <c:pt idx="8">
                  <c:v>490808</c:v>
                </c:pt>
                <c:pt idx="9">
                  <c:v>459647</c:v>
                </c:pt>
                <c:pt idx="10">
                  <c:v>372719</c:v>
                </c:pt>
                <c:pt idx="11">
                  <c:v>258829</c:v>
                </c:pt>
                <c:pt idx="12">
                  <c:v>257552</c:v>
                </c:pt>
                <c:pt idx="13">
                  <c:v>426502</c:v>
                </c:pt>
              </c:numCache>
            </c:numRef>
          </c:val>
        </c:ser>
        <c:ser>
          <c:idx val="3"/>
          <c:order val="3"/>
          <c:tx>
            <c:strRef>
              <c:f>'Transit Burkina Faso'!$F$22</c:f>
              <c:strCache>
                <c:ptCount val="1"/>
                <c:pt idx="0">
                  <c:v>Lome</c:v>
                </c:pt>
              </c:strCache>
            </c:strRef>
          </c:tx>
          <c:spPr>
            <a:solidFill>
              <a:srgbClr val="C00000"/>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Faso'!$F$23:$F$36</c:f>
              <c:numCache>
                <c:formatCode>_(* #,##0_);_(* \(#,##0\);_(* "-"??_);_(@_)</c:formatCode>
                <c:ptCount val="14"/>
                <c:pt idx="0">
                  <c:v>285530</c:v>
                </c:pt>
                <c:pt idx="1">
                  <c:v>259970</c:v>
                </c:pt>
                <c:pt idx="2">
                  <c:v>258764</c:v>
                </c:pt>
                <c:pt idx="3">
                  <c:v>276360</c:v>
                </c:pt>
                <c:pt idx="4">
                  <c:v>374907</c:v>
                </c:pt>
                <c:pt idx="5">
                  <c:v>702694</c:v>
                </c:pt>
                <c:pt idx="6">
                  <c:v>577408</c:v>
                </c:pt>
                <c:pt idx="7">
                  <c:v>618033</c:v>
                </c:pt>
                <c:pt idx="8">
                  <c:v>588526</c:v>
                </c:pt>
                <c:pt idx="9">
                  <c:v>608666</c:v>
                </c:pt>
                <c:pt idx="10">
                  <c:v>488990</c:v>
                </c:pt>
                <c:pt idx="11">
                  <c:v>643247</c:v>
                </c:pt>
                <c:pt idx="12">
                  <c:v>789427</c:v>
                </c:pt>
                <c:pt idx="13">
                  <c:v>911592</c:v>
                </c:pt>
              </c:numCache>
            </c:numRef>
          </c:val>
        </c:ser>
        <c:ser>
          <c:idx val="4"/>
          <c:order val="4"/>
          <c:tx>
            <c:strRef>
              <c:f>'Transit Burkina Faso'!$G$22</c:f>
              <c:strCache>
                <c:ptCount val="1"/>
                <c:pt idx="0">
                  <c:v>Cotonou</c:v>
                </c:pt>
              </c:strCache>
            </c:strRef>
          </c:tx>
          <c:spPr>
            <a:solidFill>
              <a:schemeClr val="accent6"/>
            </a:solidFill>
          </c:spPr>
          <c:invertIfNegative val="0"/>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Faso'!$G$23:$G$36</c:f>
              <c:numCache>
                <c:formatCode>General</c:formatCode>
                <c:ptCount val="14"/>
                <c:pt idx="2" formatCode="_(* #,##0_);_(* \(#,##0\);_(* &quot;-&quot;??_);_(@_)">
                  <c:v>5169.5360000000001</c:v>
                </c:pt>
                <c:pt idx="3" formatCode="_(* #,##0_);_(* \(#,##0\);_(* &quot;-&quot;??_);_(@_)">
                  <c:v>14437</c:v>
                </c:pt>
                <c:pt idx="4" formatCode="_(* #,##0_);_(* \(#,##0\);_(* &quot;-&quot;??_);_(@_)">
                  <c:v>65045</c:v>
                </c:pt>
                <c:pt idx="5" formatCode="_(* #,##0_);_(* \(#,##0\);_(* &quot;-&quot;??_);_(@_)">
                  <c:v>37215</c:v>
                </c:pt>
                <c:pt idx="6" formatCode="_(* #,##0_);_(* \(#,##0\);_(* &quot;-&quot;??_);_(@_)">
                  <c:v>25264</c:v>
                </c:pt>
                <c:pt idx="7" formatCode="_(* #,##0_);_(* \(#,##0\);_(* &quot;-&quot;??_);_(@_)">
                  <c:v>105785</c:v>
                </c:pt>
                <c:pt idx="8" formatCode="_(* #,##0_);_(* \(#,##0\);_(* &quot;-&quot;??_);_(@_)">
                  <c:v>224210</c:v>
                </c:pt>
                <c:pt idx="9" formatCode="_(* #,##0_);_(* \(#,##0\);_(* &quot;-&quot;??_);_(@_)">
                  <c:v>201972.09399999998</c:v>
                </c:pt>
                <c:pt idx="10" formatCode="_(* #,##0_);_(* \(#,##0\);_(* &quot;-&quot;??_);_(@_)">
                  <c:v>225890.87899999999</c:v>
                </c:pt>
                <c:pt idx="11" formatCode="_(* #,##0_);_(* \(#,##0\);_(* &quot;-&quot;??_);_(@_)">
                  <c:v>314530</c:v>
                </c:pt>
                <c:pt idx="12" formatCode="_(* #,##0_);_(* \(#,##0\);_(* &quot;-&quot;??_);_(@_)">
                  <c:v>445445</c:v>
                </c:pt>
                <c:pt idx="13" formatCode="_(* #,##0_);_(* \(#,##0\);_(* &quot;-&quot;??_);_(@_)">
                  <c:v>364999.951</c:v>
                </c:pt>
              </c:numCache>
            </c:numRef>
          </c:val>
        </c:ser>
        <c:dLbls>
          <c:showLegendKey val="0"/>
          <c:showVal val="0"/>
          <c:showCatName val="0"/>
          <c:showSerName val="0"/>
          <c:showPercent val="0"/>
          <c:showBubbleSize val="0"/>
        </c:dLbls>
        <c:gapWidth val="50"/>
        <c:overlap val="100"/>
        <c:axId val="240751744"/>
        <c:axId val="240753280"/>
      </c:barChart>
      <c:lineChart>
        <c:grouping val="standard"/>
        <c:varyColors val="0"/>
        <c:ser>
          <c:idx val="5"/>
          <c:order val="5"/>
          <c:tx>
            <c:strRef>
              <c:f>'Transit Burkina Faso'!$H$22</c:f>
              <c:strCache>
                <c:ptCount val="1"/>
                <c:pt idx="0">
                  <c:v>Total</c:v>
                </c:pt>
              </c:strCache>
            </c:strRef>
          </c:tx>
          <c:spPr>
            <a:ln>
              <a:solidFill>
                <a:schemeClr val="tx1"/>
              </a:solidFill>
            </a:ln>
          </c:spPr>
          <c:marker>
            <c:symbol val="none"/>
          </c:marker>
          <c:cat>
            <c:numRef>
              <c:f>'Transit Burkina Faso'!$B$23:$B$36</c:f>
              <c:numCache>
                <c:formatCode>General</c:formatCode>
                <c:ptCount val="14"/>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numCache>
            </c:numRef>
          </c:cat>
          <c:val>
            <c:numRef>
              <c:f>'Transit Burkina Faso'!$H$23:$H$36</c:f>
              <c:numCache>
                <c:formatCode>_(* #,##0_);_(* \(#,##0\);_(* "-"??_);_(@_)</c:formatCode>
                <c:ptCount val="14"/>
                <c:pt idx="0">
                  <c:v>816778</c:v>
                </c:pt>
                <c:pt idx="1">
                  <c:v>699685</c:v>
                </c:pt>
                <c:pt idx="2">
                  <c:v>689998.53599999996</c:v>
                </c:pt>
                <c:pt idx="3">
                  <c:v>805067</c:v>
                </c:pt>
                <c:pt idx="4">
                  <c:v>1037893</c:v>
                </c:pt>
                <c:pt idx="5">
                  <c:v>1113646</c:v>
                </c:pt>
                <c:pt idx="6">
                  <c:v>1162955</c:v>
                </c:pt>
                <c:pt idx="7">
                  <c:v>1500792</c:v>
                </c:pt>
                <c:pt idx="8">
                  <c:v>1653785</c:v>
                </c:pt>
                <c:pt idx="9">
                  <c:v>1797064.094</c:v>
                </c:pt>
                <c:pt idx="10">
                  <c:v>1480750.879</c:v>
                </c:pt>
                <c:pt idx="11">
                  <c:v>1806692</c:v>
                </c:pt>
                <c:pt idx="12">
                  <c:v>2044378</c:v>
                </c:pt>
                <c:pt idx="13">
                  <c:v>2101095.9509999999</c:v>
                </c:pt>
              </c:numCache>
            </c:numRef>
          </c:val>
          <c:smooth val="0"/>
        </c:ser>
        <c:dLbls>
          <c:showLegendKey val="0"/>
          <c:showVal val="0"/>
          <c:showCatName val="0"/>
          <c:showSerName val="0"/>
          <c:showPercent val="0"/>
          <c:showBubbleSize val="0"/>
        </c:dLbls>
        <c:marker val="1"/>
        <c:smooth val="0"/>
        <c:axId val="240756608"/>
        <c:axId val="240755072"/>
      </c:lineChart>
      <c:catAx>
        <c:axId val="240751744"/>
        <c:scaling>
          <c:orientation val="minMax"/>
        </c:scaling>
        <c:delete val="0"/>
        <c:axPos val="b"/>
        <c:numFmt formatCode="General" sourceLinked="1"/>
        <c:majorTickMark val="out"/>
        <c:minorTickMark val="none"/>
        <c:tickLblPos val="nextTo"/>
        <c:crossAx val="240753280"/>
        <c:crosses val="autoZero"/>
        <c:auto val="1"/>
        <c:lblAlgn val="ctr"/>
        <c:lblOffset val="100"/>
        <c:noMultiLvlLbl val="0"/>
      </c:catAx>
      <c:valAx>
        <c:axId val="240753280"/>
        <c:scaling>
          <c:orientation val="minMax"/>
        </c:scaling>
        <c:delete val="0"/>
        <c:axPos val="l"/>
        <c:majorGridlines/>
        <c:numFmt formatCode="0%" sourceLinked="1"/>
        <c:majorTickMark val="out"/>
        <c:minorTickMark val="none"/>
        <c:tickLblPos val="nextTo"/>
        <c:crossAx val="240751744"/>
        <c:crosses val="autoZero"/>
        <c:crossBetween val="between"/>
      </c:valAx>
      <c:valAx>
        <c:axId val="240755072"/>
        <c:scaling>
          <c:orientation val="minMax"/>
        </c:scaling>
        <c:delete val="0"/>
        <c:axPos val="r"/>
        <c:numFmt formatCode="_(* #,##0_);_(* \(#,##0\);_(* &quot;-&quot;??_);_(@_)" sourceLinked="1"/>
        <c:majorTickMark val="out"/>
        <c:minorTickMark val="none"/>
        <c:tickLblPos val="nextTo"/>
        <c:crossAx val="240756608"/>
        <c:crosses val="max"/>
        <c:crossBetween val="between"/>
      </c:valAx>
      <c:catAx>
        <c:axId val="240756608"/>
        <c:scaling>
          <c:orientation val="minMax"/>
        </c:scaling>
        <c:delete val="1"/>
        <c:axPos val="b"/>
        <c:numFmt formatCode="General" sourceLinked="1"/>
        <c:majorTickMark val="out"/>
        <c:minorTickMark val="none"/>
        <c:tickLblPos val="nextTo"/>
        <c:crossAx val="240755072"/>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fr-FR" sz="1600" noProof="0"/>
            </a:pPr>
            <a:r>
              <a:rPr lang="fr-FR" sz="1500" noProof="0" dirty="0"/>
              <a:t>Proportion de camions avec conteneurs franchissant la </a:t>
            </a:r>
            <a:r>
              <a:rPr lang="fr-FR" sz="1500" noProof="0" dirty="0" smtClean="0"/>
              <a:t>frontière </a:t>
            </a:r>
            <a:r>
              <a:rPr lang="fr-FR" sz="1500" noProof="0" dirty="0"/>
              <a:t>dans une </a:t>
            </a:r>
            <a:r>
              <a:rPr lang="fr-FR" sz="1500" noProof="0" dirty="0" smtClean="0"/>
              <a:t>période donn</a:t>
            </a:r>
            <a:r>
              <a:rPr lang="fr-FR" sz="1500" b="1" i="0" u="none" strike="noStrike" baseline="0" noProof="0" dirty="0" smtClean="0">
                <a:effectLst/>
              </a:rPr>
              <a:t>é</a:t>
            </a:r>
            <a:r>
              <a:rPr lang="fr-FR" sz="1500" noProof="0" dirty="0" smtClean="0"/>
              <a:t>e</a:t>
            </a:r>
            <a:r>
              <a:rPr lang="fr-FR" sz="1500" noProof="0" dirty="0"/>
              <a:t>, parmi </a:t>
            </a:r>
            <a:r>
              <a:rPr lang="fr-FR" sz="1500" noProof="0" dirty="0" smtClean="0"/>
              <a:t>l’</a:t>
            </a:r>
            <a:r>
              <a:rPr lang="fr-FR" sz="1500" b="1" i="0" u="none" strike="noStrike" baseline="0" noProof="0" dirty="0" smtClean="0">
                <a:effectLst/>
              </a:rPr>
              <a:t>é</a:t>
            </a:r>
            <a:r>
              <a:rPr lang="fr-FR" sz="1500" noProof="0" dirty="0" smtClean="0"/>
              <a:t>chantillon</a:t>
            </a:r>
            <a:endParaRPr lang="fr-FR" sz="1500" noProof="0" dirty="0"/>
          </a:p>
        </c:rich>
      </c:tx>
      <c:layout/>
      <c:overlay val="0"/>
    </c:title>
    <c:autoTitleDeleted val="0"/>
    <c:plotArea>
      <c:layout/>
      <c:barChart>
        <c:barDir val="col"/>
        <c:grouping val="clustered"/>
        <c:varyColors val="0"/>
        <c:ser>
          <c:idx val="0"/>
          <c:order val="0"/>
          <c:tx>
            <c:strRef>
              <c:f>Sheet1!$A$2</c:f>
              <c:strCache>
                <c:ptCount val="1"/>
                <c:pt idx="0">
                  <c:v>Avant</c:v>
                </c:pt>
              </c:strCache>
            </c:strRef>
          </c:tx>
          <c:spPr>
            <a:solidFill>
              <a:schemeClr val="accent3"/>
            </a:solidFill>
          </c:spPr>
          <c:invertIfNegative val="0"/>
          <c:cat>
            <c:strRef>
              <c:f>Sheet1!$B$1:$F$1</c:f>
              <c:strCache>
                <c:ptCount val="5"/>
                <c:pt idx="0">
                  <c:v>3h et moins</c:v>
                </c:pt>
                <c:pt idx="1">
                  <c:v>Entre 3h et 6h</c:v>
                </c:pt>
                <c:pt idx="2">
                  <c:v>Entre 6h et 24h</c:v>
                </c:pt>
                <c:pt idx="3">
                  <c:v>Plus de 24h</c:v>
                </c:pt>
                <c:pt idx="4">
                  <c:v>Plus de 48h</c:v>
                </c:pt>
              </c:strCache>
            </c:strRef>
          </c:cat>
          <c:val>
            <c:numRef>
              <c:f>Sheet1!$B$2:$F$2</c:f>
              <c:numCache>
                <c:formatCode>0%</c:formatCode>
                <c:ptCount val="5"/>
                <c:pt idx="0">
                  <c:v>0.03</c:v>
                </c:pt>
                <c:pt idx="1">
                  <c:v>0.28000000000000003</c:v>
                </c:pt>
                <c:pt idx="2">
                  <c:v>0.2</c:v>
                </c:pt>
                <c:pt idx="3">
                  <c:v>0.36</c:v>
                </c:pt>
                <c:pt idx="4">
                  <c:v>0.13</c:v>
                </c:pt>
              </c:numCache>
            </c:numRef>
          </c:val>
        </c:ser>
        <c:ser>
          <c:idx val="1"/>
          <c:order val="1"/>
          <c:tx>
            <c:strRef>
              <c:f>Sheet1!$A$3</c:f>
              <c:strCache>
                <c:ptCount val="1"/>
                <c:pt idx="0">
                  <c:v>Après</c:v>
                </c:pt>
              </c:strCache>
            </c:strRef>
          </c:tx>
          <c:spPr>
            <a:solidFill>
              <a:schemeClr val="accent6"/>
            </a:solidFill>
          </c:spPr>
          <c:invertIfNegative val="0"/>
          <c:cat>
            <c:strRef>
              <c:f>Sheet1!$B$1:$F$1</c:f>
              <c:strCache>
                <c:ptCount val="5"/>
                <c:pt idx="0">
                  <c:v>3h et moins</c:v>
                </c:pt>
                <c:pt idx="1">
                  <c:v>Entre 3h et 6h</c:v>
                </c:pt>
                <c:pt idx="2">
                  <c:v>Entre 6h et 24h</c:v>
                </c:pt>
                <c:pt idx="3">
                  <c:v>Plus de 24h</c:v>
                </c:pt>
                <c:pt idx="4">
                  <c:v>Plus de 48h</c:v>
                </c:pt>
              </c:strCache>
            </c:strRef>
          </c:cat>
          <c:val>
            <c:numRef>
              <c:f>Sheet1!$B$3:$F$3</c:f>
              <c:numCache>
                <c:formatCode>0%</c:formatCode>
                <c:ptCount val="5"/>
                <c:pt idx="0">
                  <c:v>0.25</c:v>
                </c:pt>
                <c:pt idx="1">
                  <c:v>0.75</c:v>
                </c:pt>
                <c:pt idx="2">
                  <c:v>0</c:v>
                </c:pt>
                <c:pt idx="3" formatCode="General">
                  <c:v>0</c:v>
                </c:pt>
                <c:pt idx="4" formatCode="General">
                  <c:v>0</c:v>
                </c:pt>
              </c:numCache>
            </c:numRef>
          </c:val>
        </c:ser>
        <c:dLbls>
          <c:showLegendKey val="0"/>
          <c:showVal val="0"/>
          <c:showCatName val="0"/>
          <c:showSerName val="0"/>
          <c:showPercent val="0"/>
          <c:showBubbleSize val="0"/>
        </c:dLbls>
        <c:gapWidth val="150"/>
        <c:axId val="240777088"/>
        <c:axId val="241176576"/>
      </c:barChart>
      <c:catAx>
        <c:axId val="240777088"/>
        <c:scaling>
          <c:orientation val="minMax"/>
        </c:scaling>
        <c:delete val="0"/>
        <c:axPos val="b"/>
        <c:majorTickMark val="out"/>
        <c:minorTickMark val="none"/>
        <c:tickLblPos val="nextTo"/>
        <c:txPr>
          <a:bodyPr rot="-5400000" vert="horz"/>
          <a:lstStyle/>
          <a:p>
            <a:pPr>
              <a:defRPr sz="1400"/>
            </a:pPr>
            <a:endParaRPr lang="en-US"/>
          </a:p>
        </c:txPr>
        <c:crossAx val="241176576"/>
        <c:crosses val="autoZero"/>
        <c:auto val="1"/>
        <c:lblAlgn val="ctr"/>
        <c:lblOffset val="100"/>
        <c:noMultiLvlLbl val="0"/>
      </c:catAx>
      <c:valAx>
        <c:axId val="241176576"/>
        <c:scaling>
          <c:orientation val="minMax"/>
          <c:max val="1"/>
        </c:scaling>
        <c:delete val="0"/>
        <c:axPos val="l"/>
        <c:majorGridlines/>
        <c:numFmt formatCode="0%" sourceLinked="1"/>
        <c:majorTickMark val="out"/>
        <c:minorTickMark val="none"/>
        <c:tickLblPos val="nextTo"/>
        <c:crossAx val="240777088"/>
        <c:crosses val="autoZero"/>
        <c:crossBetween val="between"/>
      </c:valAx>
    </c:plotArea>
    <c:legend>
      <c:legendPos val="b"/>
      <c:layout/>
      <c:overlay val="0"/>
    </c:legend>
    <c:plotVisOnly val="1"/>
    <c:dispBlanksAs val="gap"/>
    <c:showDLblsOverMax val="0"/>
  </c:chart>
  <c:txPr>
    <a:bodyPr/>
    <a:lstStyle/>
    <a:p>
      <a:pPr>
        <a:defRPr lang="fr-FR" sz="1800" noProof="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Temps de livraison Abidjan - Burkina Faso</a:t>
            </a:r>
          </a:p>
        </c:rich>
      </c:tx>
      <c:layout/>
      <c:overlay val="0"/>
    </c:title>
    <c:autoTitleDeleted val="0"/>
    <c:plotArea>
      <c:layout/>
      <c:barChart>
        <c:barDir val="col"/>
        <c:grouping val="stacked"/>
        <c:varyColors val="0"/>
        <c:ser>
          <c:idx val="0"/>
          <c:order val="0"/>
          <c:tx>
            <c:strRef>
              <c:f>Sheet2!$C$3</c:f>
              <c:strCache>
                <c:ptCount val="1"/>
                <c:pt idx="0">
                  <c:v>Au port</c:v>
                </c:pt>
              </c:strCache>
            </c:strRef>
          </c:tx>
          <c:spPr>
            <a:solidFill>
              <a:schemeClr val="accent5"/>
            </a:solidFill>
            <a:ln>
              <a:solidFill>
                <a:schemeClr val="accent5"/>
              </a:solidFill>
            </a:ln>
          </c:spPr>
          <c:invertIfNegative val="0"/>
          <c:cat>
            <c:strRef>
              <c:f>(Sheet2!$A$4:$A$9,Sheet2!$A$7:$A$9)</c:f>
              <c:strCache>
                <c:ptCount val="8"/>
                <c:pt idx="0">
                  <c:v>Bobo-Dioulasso par rail</c:v>
                </c:pt>
                <c:pt idx="1">
                  <c:v>Ouagadougou par rail</c:v>
                </c:pt>
                <c:pt idx="2">
                  <c:v>total rail</c:v>
                </c:pt>
                <c:pt idx="3">
                  <c:v>Bobo-Dioulasso par route</c:v>
                </c:pt>
                <c:pt idx="4">
                  <c:v>Ouagadougou par route</c:v>
                </c:pt>
                <c:pt idx="6">
                  <c:v>Bobo-Dioulasso par route</c:v>
                </c:pt>
                <c:pt idx="7">
                  <c:v>Ouagadougou par route</c:v>
                </c:pt>
              </c:strCache>
            </c:strRef>
          </c:cat>
          <c:val>
            <c:numRef>
              <c:f>Sheet2!$C$4:$C$8</c:f>
              <c:numCache>
                <c:formatCode>#,##0;#,##0</c:formatCode>
                <c:ptCount val="5"/>
                <c:pt idx="0">
                  <c:v>-11.379679144385026</c:v>
                </c:pt>
                <c:pt idx="1">
                  <c:v>-20.009331259720064</c:v>
                </c:pt>
                <c:pt idx="2">
                  <c:v>-18.065060240963856</c:v>
                </c:pt>
              </c:numCache>
            </c:numRef>
          </c:val>
        </c:ser>
        <c:ser>
          <c:idx val="1"/>
          <c:order val="1"/>
          <c:tx>
            <c:strRef>
              <c:f>Sheet2!$D$3</c:f>
              <c:strCache>
                <c:ptCount val="1"/>
                <c:pt idx="0">
                  <c:v>Transport (rail / route)</c:v>
                </c:pt>
              </c:strCache>
            </c:strRef>
          </c:tx>
          <c:spPr>
            <a:solidFill>
              <a:srgbClr val="C00000"/>
            </a:solidFill>
            <a:ln>
              <a:solidFill>
                <a:srgbClr val="C00000"/>
              </a:solidFill>
            </a:ln>
          </c:spPr>
          <c:invertIfNegative val="0"/>
          <c:cat>
            <c:strRef>
              <c:f>(Sheet2!$A$4:$A$9,Sheet2!$A$7:$A$9)</c:f>
              <c:strCache>
                <c:ptCount val="8"/>
                <c:pt idx="0">
                  <c:v>Bobo-Dioulasso par rail</c:v>
                </c:pt>
                <c:pt idx="1">
                  <c:v>Ouagadougou par rail</c:v>
                </c:pt>
                <c:pt idx="2">
                  <c:v>total rail</c:v>
                </c:pt>
                <c:pt idx="3">
                  <c:v>Bobo-Dioulasso par route</c:v>
                </c:pt>
                <c:pt idx="4">
                  <c:v>Ouagadougou par route</c:v>
                </c:pt>
                <c:pt idx="6">
                  <c:v>Bobo-Dioulasso par route</c:v>
                </c:pt>
                <c:pt idx="7">
                  <c:v>Ouagadougou par route</c:v>
                </c:pt>
              </c:strCache>
            </c:strRef>
          </c:cat>
          <c:val>
            <c:numRef>
              <c:f>Sheet2!$D$4:$D$8</c:f>
              <c:numCache>
                <c:formatCode>General</c:formatCode>
                <c:ptCount val="5"/>
                <c:pt idx="0">
                  <c:v>3.5668449197860963</c:v>
                </c:pt>
                <c:pt idx="1">
                  <c:v>4.4930015552099531</c:v>
                </c:pt>
                <c:pt idx="2">
                  <c:v>4.2843373493975907</c:v>
                </c:pt>
                <c:pt idx="3">
                  <c:v>7.2687338501291991</c:v>
                </c:pt>
                <c:pt idx="4">
                  <c:v>7.318965517241379</c:v>
                </c:pt>
              </c:numCache>
            </c:numRef>
          </c:val>
        </c:ser>
        <c:ser>
          <c:idx val="2"/>
          <c:order val="2"/>
          <c:tx>
            <c:strRef>
              <c:f>Sheet2!$E$3</c:f>
              <c:strCache>
                <c:ptCount val="1"/>
                <c:pt idx="0">
                  <c:v>Au port sec</c:v>
                </c:pt>
              </c:strCache>
            </c:strRef>
          </c:tx>
          <c:spPr>
            <a:solidFill>
              <a:schemeClr val="accent3"/>
            </a:solidFill>
            <a:ln>
              <a:solidFill>
                <a:schemeClr val="accent3"/>
              </a:solidFill>
            </a:ln>
          </c:spPr>
          <c:invertIfNegative val="0"/>
          <c:cat>
            <c:strRef>
              <c:f>(Sheet2!$A$4:$A$9,Sheet2!$A$7:$A$9)</c:f>
              <c:strCache>
                <c:ptCount val="8"/>
                <c:pt idx="0">
                  <c:v>Bobo-Dioulasso par rail</c:v>
                </c:pt>
                <c:pt idx="1">
                  <c:v>Ouagadougou par rail</c:v>
                </c:pt>
                <c:pt idx="2">
                  <c:v>total rail</c:v>
                </c:pt>
                <c:pt idx="3">
                  <c:v>Bobo-Dioulasso par route</c:v>
                </c:pt>
                <c:pt idx="4">
                  <c:v>Ouagadougou par route</c:v>
                </c:pt>
                <c:pt idx="6">
                  <c:v>Bobo-Dioulasso par route</c:v>
                </c:pt>
                <c:pt idx="7">
                  <c:v>Ouagadougou par route</c:v>
                </c:pt>
              </c:strCache>
            </c:strRef>
          </c:cat>
          <c:val>
            <c:numRef>
              <c:f>Sheet2!$E$4:$E$8</c:f>
              <c:numCache>
                <c:formatCode>General</c:formatCode>
                <c:ptCount val="5"/>
                <c:pt idx="0">
                  <c:v>6.1925133689839571</c:v>
                </c:pt>
                <c:pt idx="1">
                  <c:v>9.4152410575427687</c:v>
                </c:pt>
                <c:pt idx="2">
                  <c:v>8.6891566265060245</c:v>
                </c:pt>
                <c:pt idx="3">
                  <c:v>1.20671834625323</c:v>
                </c:pt>
                <c:pt idx="4">
                  <c:v>1.2219827586206897</c:v>
                </c:pt>
              </c:numCache>
            </c:numRef>
          </c:val>
        </c:ser>
        <c:dLbls>
          <c:showLegendKey val="0"/>
          <c:showVal val="0"/>
          <c:showCatName val="0"/>
          <c:showSerName val="0"/>
          <c:showPercent val="0"/>
          <c:showBubbleSize val="0"/>
        </c:dLbls>
        <c:gapWidth val="50"/>
        <c:overlap val="100"/>
        <c:axId val="251610624"/>
        <c:axId val="251612160"/>
      </c:barChart>
      <c:lineChart>
        <c:grouping val="standard"/>
        <c:varyColors val="0"/>
        <c:ser>
          <c:idx val="3"/>
          <c:order val="3"/>
          <c:tx>
            <c:strRef>
              <c:f>Sheet2!$B$3</c:f>
              <c:strCache>
                <c:ptCount val="1"/>
                <c:pt idx="0">
                  <c:v>Nbr Conteneurs</c:v>
                </c:pt>
              </c:strCache>
            </c:strRef>
          </c:tx>
          <c:spPr>
            <a:ln w="28575">
              <a:noFill/>
            </a:ln>
          </c:spPr>
          <c:marker>
            <c:symbol val="square"/>
            <c:size val="7"/>
            <c:spPr>
              <a:solidFill>
                <a:schemeClr val="accent6"/>
              </a:solidFill>
              <a:ln>
                <a:noFill/>
              </a:ln>
            </c:spPr>
          </c:marker>
          <c:dLbls>
            <c:showLegendKey val="0"/>
            <c:showVal val="1"/>
            <c:showCatName val="0"/>
            <c:showSerName val="0"/>
            <c:showPercent val="0"/>
            <c:showBubbleSize val="0"/>
            <c:showLeaderLines val="0"/>
          </c:dLbls>
          <c:cat>
            <c:strRef>
              <c:f>(Sheet2!$A$4:$A$9,Sheet2!$A$7:$A$9)</c:f>
              <c:strCache>
                <c:ptCount val="8"/>
                <c:pt idx="0">
                  <c:v>Bobo-Dioulasso par rail</c:v>
                </c:pt>
                <c:pt idx="1">
                  <c:v>Ouagadougou par rail</c:v>
                </c:pt>
                <c:pt idx="2">
                  <c:v>total rail</c:v>
                </c:pt>
                <c:pt idx="3">
                  <c:v>Bobo-Dioulasso par route</c:v>
                </c:pt>
                <c:pt idx="4">
                  <c:v>Ouagadougou par route</c:v>
                </c:pt>
                <c:pt idx="6">
                  <c:v>Bobo-Dioulasso par route</c:v>
                </c:pt>
                <c:pt idx="7">
                  <c:v>Ouagadougou par route</c:v>
                </c:pt>
              </c:strCache>
            </c:strRef>
          </c:cat>
          <c:val>
            <c:numRef>
              <c:f>Sheet2!$B$4:$B$8</c:f>
              <c:numCache>
                <c:formatCode>General</c:formatCode>
                <c:ptCount val="5"/>
                <c:pt idx="0">
                  <c:v>188</c:v>
                </c:pt>
                <c:pt idx="1">
                  <c:v>655</c:v>
                </c:pt>
                <c:pt idx="2">
                  <c:v>843</c:v>
                </c:pt>
                <c:pt idx="3">
                  <c:v>387</c:v>
                </c:pt>
                <c:pt idx="4">
                  <c:v>464</c:v>
                </c:pt>
              </c:numCache>
            </c:numRef>
          </c:val>
          <c:smooth val="0"/>
        </c:ser>
        <c:dLbls>
          <c:showLegendKey val="0"/>
          <c:showVal val="0"/>
          <c:showCatName val="0"/>
          <c:showSerName val="0"/>
          <c:showPercent val="0"/>
          <c:showBubbleSize val="0"/>
        </c:dLbls>
        <c:marker val="1"/>
        <c:smooth val="0"/>
        <c:axId val="251628160"/>
        <c:axId val="251626624"/>
      </c:lineChart>
      <c:catAx>
        <c:axId val="251610624"/>
        <c:scaling>
          <c:orientation val="minMax"/>
        </c:scaling>
        <c:delete val="0"/>
        <c:axPos val="b"/>
        <c:majorTickMark val="none"/>
        <c:minorTickMark val="none"/>
        <c:tickLblPos val="low"/>
        <c:crossAx val="251612160"/>
        <c:crosses val="autoZero"/>
        <c:auto val="1"/>
        <c:lblAlgn val="ctr"/>
        <c:lblOffset val="100"/>
        <c:noMultiLvlLbl val="0"/>
      </c:catAx>
      <c:valAx>
        <c:axId val="251612160"/>
        <c:scaling>
          <c:orientation val="minMax"/>
        </c:scaling>
        <c:delete val="0"/>
        <c:axPos val="l"/>
        <c:majorGridlines/>
        <c:title>
          <c:tx>
            <c:rich>
              <a:bodyPr rot="-5400000" vert="horz"/>
              <a:lstStyle/>
              <a:p>
                <a:pPr>
                  <a:defRPr/>
                </a:pPr>
                <a:r>
                  <a:rPr lang="en-US"/>
                  <a:t>Days</a:t>
                </a:r>
              </a:p>
            </c:rich>
          </c:tx>
          <c:layout/>
          <c:overlay val="0"/>
        </c:title>
        <c:numFmt formatCode="#,##0;#,##0" sourceLinked="1"/>
        <c:majorTickMark val="out"/>
        <c:minorTickMark val="none"/>
        <c:tickLblPos val="nextTo"/>
        <c:crossAx val="251610624"/>
        <c:crosses val="autoZero"/>
        <c:crossBetween val="between"/>
      </c:valAx>
      <c:valAx>
        <c:axId val="251626624"/>
        <c:scaling>
          <c:orientation val="minMax"/>
        </c:scaling>
        <c:delete val="0"/>
        <c:axPos val="r"/>
        <c:numFmt formatCode="General" sourceLinked="1"/>
        <c:majorTickMark val="none"/>
        <c:minorTickMark val="none"/>
        <c:tickLblPos val="none"/>
        <c:crossAx val="251628160"/>
        <c:crosses val="max"/>
        <c:crossBetween val="between"/>
      </c:valAx>
      <c:catAx>
        <c:axId val="251628160"/>
        <c:scaling>
          <c:orientation val="minMax"/>
        </c:scaling>
        <c:delete val="1"/>
        <c:axPos val="b"/>
        <c:majorTickMark val="out"/>
        <c:minorTickMark val="none"/>
        <c:tickLblPos val="nextTo"/>
        <c:crossAx val="251626624"/>
        <c:crossesAt val="-25"/>
        <c:auto val="1"/>
        <c:lblAlgn val="ctr"/>
        <c:lblOffset val="100"/>
        <c:noMultiLvlLbl val="0"/>
      </c:catAx>
    </c:plotArea>
    <c:legend>
      <c:legendPos val="b"/>
      <c:layout/>
      <c:overlay val="0"/>
    </c:legend>
    <c:plotVisOnly val="1"/>
    <c:dispBlanksAs val="gap"/>
    <c:showDLblsOverMax val="0"/>
  </c:chart>
  <c:txPr>
    <a:bodyPr/>
    <a:lstStyle/>
    <a:p>
      <a:pPr>
        <a:defRPr lang="fr-FR" noProof="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F6CA6-128F-4EDE-967B-5B41064673E1}" type="doc">
      <dgm:prSet loTypeId="urn:microsoft.com/office/officeart/2009/3/layout/PieProcess" loCatId="list" qsTypeId="urn:microsoft.com/office/officeart/2005/8/quickstyle/simple1" qsCatId="simple" csTypeId="urn:microsoft.com/office/officeart/2005/8/colors/accent1_2" csCatId="accent1" phldr="1"/>
      <dgm:spPr/>
      <dgm:t>
        <a:bodyPr/>
        <a:lstStyle/>
        <a:p>
          <a:endParaRPr lang="en-US"/>
        </a:p>
      </dgm:t>
    </dgm:pt>
    <dgm:pt modelId="{4D01FFAC-CE5A-4A74-B631-D81D31F63CBD}">
      <dgm:prSet phldrT="[Text]"/>
      <dgm:spPr/>
      <dgm:t>
        <a:bodyPr/>
        <a:lstStyle/>
        <a:p>
          <a:r>
            <a:rPr lang="fr-FR" b="1" noProof="0" dirty="0" smtClean="0"/>
            <a:t>Observatoires de transport</a:t>
          </a:r>
          <a:endParaRPr lang="fr-FR" b="1" noProof="0" dirty="0"/>
        </a:p>
      </dgm:t>
    </dgm:pt>
    <dgm:pt modelId="{8E9DE025-4FF3-4284-BA76-097E54E463DF}" type="parTrans" cxnId="{4A8EBB48-A1A2-4858-ADD0-025C798B73F6}">
      <dgm:prSet/>
      <dgm:spPr/>
      <dgm:t>
        <a:bodyPr/>
        <a:lstStyle/>
        <a:p>
          <a:endParaRPr lang="fr-FR" noProof="0"/>
        </a:p>
      </dgm:t>
    </dgm:pt>
    <dgm:pt modelId="{6D5DAAA5-30DD-4F20-8E2A-439F3EAF3578}" type="sibTrans" cxnId="{4A8EBB48-A1A2-4858-ADD0-025C798B73F6}">
      <dgm:prSet/>
      <dgm:spPr/>
      <dgm:t>
        <a:bodyPr/>
        <a:lstStyle/>
        <a:p>
          <a:endParaRPr lang="fr-FR" noProof="0"/>
        </a:p>
      </dgm:t>
    </dgm:pt>
    <dgm:pt modelId="{2E6D9132-846E-4846-A8C7-2F7874C3A07E}">
      <dgm:prSet phldrT="[Text]" custT="1"/>
      <dgm:spPr/>
      <dgm:t>
        <a:bodyPr/>
        <a:lstStyle/>
        <a:p>
          <a:r>
            <a:rPr lang="fr-FR" sz="1400" noProof="0" dirty="0" smtClean="0"/>
            <a:t>Des politiques de facilitation des transports efficaces ne peuvent être basée que sur un diagnostic précis des causes des problèmes et non seulement de leurs symptômes</a:t>
          </a:r>
          <a:endParaRPr lang="fr-FR" sz="1400" noProof="0" dirty="0"/>
        </a:p>
      </dgm:t>
    </dgm:pt>
    <dgm:pt modelId="{1D53C2BC-8406-43CF-B075-20F94FDA159D}" type="parTrans" cxnId="{C529412D-C3DF-4A44-9291-1E66FD199BC0}">
      <dgm:prSet/>
      <dgm:spPr/>
      <dgm:t>
        <a:bodyPr/>
        <a:lstStyle/>
        <a:p>
          <a:endParaRPr lang="fr-FR" noProof="0"/>
        </a:p>
      </dgm:t>
    </dgm:pt>
    <dgm:pt modelId="{12F430F8-3B32-4535-974D-49D9C44F63A4}" type="sibTrans" cxnId="{C529412D-C3DF-4A44-9291-1E66FD199BC0}">
      <dgm:prSet/>
      <dgm:spPr/>
      <dgm:t>
        <a:bodyPr/>
        <a:lstStyle/>
        <a:p>
          <a:endParaRPr lang="fr-FR" noProof="0"/>
        </a:p>
      </dgm:t>
    </dgm:pt>
    <dgm:pt modelId="{1DB17B4A-1FD4-43EC-AD54-9CBAB94A1AB5}">
      <dgm:prSet phldrT="[Text]"/>
      <dgm:spPr/>
      <dgm:t>
        <a:bodyPr/>
        <a:lstStyle/>
        <a:p>
          <a:r>
            <a:rPr lang="fr-FR" b="1" noProof="0" dirty="0" smtClean="0"/>
            <a:t>Autorités de corridors</a:t>
          </a:r>
          <a:endParaRPr lang="fr-FR" b="1" noProof="0" dirty="0"/>
        </a:p>
      </dgm:t>
    </dgm:pt>
    <dgm:pt modelId="{4B945664-3C8E-423E-8B05-AA874642A373}" type="parTrans" cxnId="{B48A837E-3EF6-4271-BE81-38E44A91F85D}">
      <dgm:prSet/>
      <dgm:spPr/>
      <dgm:t>
        <a:bodyPr/>
        <a:lstStyle/>
        <a:p>
          <a:endParaRPr lang="fr-FR" noProof="0"/>
        </a:p>
      </dgm:t>
    </dgm:pt>
    <dgm:pt modelId="{4B2D3C56-9CD3-4643-88F1-00119CFC8795}" type="sibTrans" cxnId="{B48A837E-3EF6-4271-BE81-38E44A91F85D}">
      <dgm:prSet/>
      <dgm:spPr/>
      <dgm:t>
        <a:bodyPr/>
        <a:lstStyle/>
        <a:p>
          <a:endParaRPr lang="fr-FR" noProof="0"/>
        </a:p>
      </dgm:t>
    </dgm:pt>
    <dgm:pt modelId="{9CC7A2BE-BB65-4573-BCD0-E519F716FF4B}">
      <dgm:prSet phldrT="[Text]" custT="1"/>
      <dgm:spPr/>
      <dgm:t>
        <a:bodyPr/>
        <a:lstStyle/>
        <a:p>
          <a:r>
            <a:rPr lang="fr-FR" sz="1400" noProof="0" dirty="0" smtClean="0"/>
            <a:t>Des mesures de facilitations efficaces supposent un dialogue impliquant à la fois les agences publiques qui définissent le cadre règlementaire et les operateurs logistiques qu’il régit</a:t>
          </a:r>
        </a:p>
        <a:p>
          <a:endParaRPr lang="fr-FR" sz="1400" noProof="0" dirty="0"/>
        </a:p>
      </dgm:t>
    </dgm:pt>
    <dgm:pt modelId="{0DB311AA-8A03-4F79-B7D7-A043946CAB11}" type="parTrans" cxnId="{481293DE-754C-43BA-9EC7-D1ED558BF228}">
      <dgm:prSet/>
      <dgm:spPr/>
      <dgm:t>
        <a:bodyPr/>
        <a:lstStyle/>
        <a:p>
          <a:endParaRPr lang="fr-FR" noProof="0"/>
        </a:p>
      </dgm:t>
    </dgm:pt>
    <dgm:pt modelId="{F501C1B7-5A8F-48D1-82F1-99B7AB2C10DF}" type="sibTrans" cxnId="{481293DE-754C-43BA-9EC7-D1ED558BF228}">
      <dgm:prSet/>
      <dgm:spPr/>
      <dgm:t>
        <a:bodyPr/>
        <a:lstStyle/>
        <a:p>
          <a:endParaRPr lang="fr-FR" noProof="0"/>
        </a:p>
      </dgm:t>
    </dgm:pt>
    <dgm:pt modelId="{33B8281A-8BF7-400A-AC9F-DB9830A681C3}">
      <dgm:prSet phldrT="[Text]" custT="1"/>
      <dgm:spPr/>
      <dgm:t>
        <a:bodyPr/>
        <a:lstStyle/>
        <a:p>
          <a:r>
            <a:rPr lang="fr-FR" sz="1400" noProof="0" dirty="0" smtClean="0"/>
            <a:t>Autorités de corridors:  des cadres institutionnels favorisant le dialogue inclusif sur les politiques</a:t>
          </a:r>
          <a:endParaRPr lang="fr-FR" sz="1400" noProof="0" dirty="0"/>
        </a:p>
      </dgm:t>
    </dgm:pt>
    <dgm:pt modelId="{57720970-9EF3-4B84-BFCE-E1944A7BCE7C}" type="parTrans" cxnId="{48162600-7EFE-4049-B603-E8B54995FF44}">
      <dgm:prSet/>
      <dgm:spPr/>
      <dgm:t>
        <a:bodyPr/>
        <a:lstStyle/>
        <a:p>
          <a:endParaRPr lang="fr-FR" noProof="0"/>
        </a:p>
      </dgm:t>
    </dgm:pt>
    <dgm:pt modelId="{6F01ED50-1325-4540-8474-248B831A5914}" type="sibTrans" cxnId="{48162600-7EFE-4049-B603-E8B54995FF44}">
      <dgm:prSet/>
      <dgm:spPr/>
      <dgm:t>
        <a:bodyPr/>
        <a:lstStyle/>
        <a:p>
          <a:endParaRPr lang="fr-FR" noProof="0"/>
        </a:p>
      </dgm:t>
    </dgm:pt>
    <dgm:pt modelId="{F36D1284-4EC9-4C24-9810-2E0205CD100F}">
      <dgm:prSet phldrT="[Text]" custT="1"/>
      <dgm:spPr/>
      <dgm:t>
        <a:bodyPr/>
        <a:lstStyle/>
        <a:p>
          <a:r>
            <a:rPr lang="fr-FR" sz="1400" noProof="0" dirty="0" smtClean="0"/>
            <a:t>Les connaissances établies et partagées sont également mises en pratique dans une variété de contextes et d’objectifs</a:t>
          </a:r>
          <a:endParaRPr lang="fr-FR" sz="1400" noProof="0" dirty="0"/>
        </a:p>
      </dgm:t>
    </dgm:pt>
    <dgm:pt modelId="{8BB56BDA-BCE6-4D9D-B8AB-38BFBDBEF1DE}" type="parTrans" cxnId="{192D39F8-7CFE-495D-BFCD-3A0185961C56}">
      <dgm:prSet/>
      <dgm:spPr/>
      <dgm:t>
        <a:bodyPr/>
        <a:lstStyle/>
        <a:p>
          <a:endParaRPr lang="fr-FR" noProof="0"/>
        </a:p>
      </dgm:t>
    </dgm:pt>
    <dgm:pt modelId="{5C54762C-8EE1-4EE5-91BD-E37F8D7346CE}" type="sibTrans" cxnId="{192D39F8-7CFE-495D-BFCD-3A0185961C56}">
      <dgm:prSet/>
      <dgm:spPr/>
      <dgm:t>
        <a:bodyPr/>
        <a:lstStyle/>
        <a:p>
          <a:endParaRPr lang="fr-FR" noProof="0"/>
        </a:p>
      </dgm:t>
    </dgm:pt>
    <dgm:pt modelId="{A75734D0-C15F-40E4-90FB-10252C9E4BC6}">
      <dgm:prSet phldrT="[Text]"/>
      <dgm:spPr/>
      <dgm:t>
        <a:bodyPr/>
        <a:lstStyle/>
        <a:p>
          <a:r>
            <a:rPr lang="fr-FR" b="1" noProof="0" dirty="0" smtClean="0"/>
            <a:t>Solutions pratiques </a:t>
          </a:r>
          <a:endParaRPr lang="fr-FR" b="1" noProof="0" dirty="0"/>
        </a:p>
      </dgm:t>
    </dgm:pt>
    <dgm:pt modelId="{39742ED6-C1F2-4EBA-81EC-714E2728C8C5}" type="parTrans" cxnId="{D5413C11-809F-4592-BFDB-948C89A4DB88}">
      <dgm:prSet/>
      <dgm:spPr/>
      <dgm:t>
        <a:bodyPr/>
        <a:lstStyle/>
        <a:p>
          <a:endParaRPr lang="fr-FR" noProof="0"/>
        </a:p>
      </dgm:t>
    </dgm:pt>
    <dgm:pt modelId="{051F26FC-EFF2-46DE-A354-D8E3313A1A4C}" type="sibTrans" cxnId="{D5413C11-809F-4592-BFDB-948C89A4DB88}">
      <dgm:prSet/>
      <dgm:spPr/>
      <dgm:t>
        <a:bodyPr/>
        <a:lstStyle/>
        <a:p>
          <a:endParaRPr lang="fr-FR" noProof="0"/>
        </a:p>
      </dgm:t>
    </dgm:pt>
    <dgm:pt modelId="{133A0D04-C164-4C5B-8669-4545FD519369}">
      <dgm:prSet phldrT="[Text]" custT="1"/>
      <dgm:spPr/>
      <dgm:t>
        <a:bodyPr/>
        <a:lstStyle/>
        <a:p>
          <a:r>
            <a:rPr lang="fr-FR" sz="1400" noProof="0" dirty="0" smtClean="0"/>
            <a:t>Les Observatoires de transport : une boite à outils pour analyses et diagnostics</a:t>
          </a:r>
          <a:endParaRPr lang="fr-FR" sz="1400" noProof="0" dirty="0"/>
        </a:p>
      </dgm:t>
    </dgm:pt>
    <dgm:pt modelId="{E25AEF18-1B7C-47BE-A131-D689EF6DBC0C}" type="parTrans" cxnId="{1F3786F3-39E1-480B-B31A-38225EC0F34F}">
      <dgm:prSet/>
      <dgm:spPr/>
      <dgm:t>
        <a:bodyPr/>
        <a:lstStyle/>
        <a:p>
          <a:endParaRPr lang="fr-FR" noProof="0"/>
        </a:p>
      </dgm:t>
    </dgm:pt>
    <dgm:pt modelId="{7E6097B0-9FC0-476C-99AA-F3E3A139B3F2}" type="sibTrans" cxnId="{1F3786F3-39E1-480B-B31A-38225EC0F34F}">
      <dgm:prSet/>
      <dgm:spPr/>
      <dgm:t>
        <a:bodyPr/>
        <a:lstStyle/>
        <a:p>
          <a:endParaRPr lang="fr-FR" noProof="0"/>
        </a:p>
      </dgm:t>
    </dgm:pt>
    <dgm:pt modelId="{E12FD673-A134-495A-A775-B30D58031F2C}">
      <dgm:prSet phldrT="[Text]"/>
      <dgm:spPr/>
      <dgm:t>
        <a:bodyPr/>
        <a:lstStyle/>
        <a:p>
          <a:r>
            <a:rPr lang="fr-FR" b="1" noProof="0" dirty="0" smtClean="0"/>
            <a:t>Coordination régionale</a:t>
          </a:r>
          <a:endParaRPr lang="fr-FR" b="1" noProof="0" dirty="0"/>
        </a:p>
      </dgm:t>
    </dgm:pt>
    <dgm:pt modelId="{A4D91122-4A17-40F4-88E6-A62B7BC248D8}" type="parTrans" cxnId="{4594F795-1468-4973-8678-5959137B9987}">
      <dgm:prSet/>
      <dgm:spPr/>
      <dgm:t>
        <a:bodyPr/>
        <a:lstStyle/>
        <a:p>
          <a:endParaRPr lang="fr-FR" noProof="0"/>
        </a:p>
      </dgm:t>
    </dgm:pt>
    <dgm:pt modelId="{92912646-6705-4D68-9CD4-76902DBD7DC9}" type="sibTrans" cxnId="{4594F795-1468-4973-8678-5959137B9987}">
      <dgm:prSet/>
      <dgm:spPr/>
      <dgm:t>
        <a:bodyPr/>
        <a:lstStyle/>
        <a:p>
          <a:endParaRPr lang="fr-FR" noProof="0"/>
        </a:p>
      </dgm:t>
    </dgm:pt>
    <dgm:pt modelId="{A4E6DC0F-58C0-4F29-B32B-6D0389D11D29}">
      <dgm:prSet phldrT="[Text]" custT="1"/>
      <dgm:spPr/>
      <dgm:t>
        <a:bodyPr/>
        <a:lstStyle/>
        <a:p>
          <a:r>
            <a:rPr lang="fr-FR" sz="1400" noProof="0" dirty="0" smtClean="0"/>
            <a:t>La facilitation des échanges est un sujet complexe: la coordination, l’échange d’expérience et la diffusion des bonnes pratiques sont essentiels</a:t>
          </a:r>
          <a:endParaRPr lang="fr-FR" sz="1400" noProof="0" dirty="0"/>
        </a:p>
      </dgm:t>
    </dgm:pt>
    <dgm:pt modelId="{65B3AC52-27EE-4309-A3E1-1B34BFDD875D}" type="parTrans" cxnId="{970D9743-F036-4043-A44E-0F1069B253C6}">
      <dgm:prSet/>
      <dgm:spPr/>
      <dgm:t>
        <a:bodyPr/>
        <a:lstStyle/>
        <a:p>
          <a:endParaRPr lang="fr-FR" noProof="0"/>
        </a:p>
      </dgm:t>
    </dgm:pt>
    <dgm:pt modelId="{14D32F3E-5BCA-4503-94CF-6ED8BBDA9A1C}" type="sibTrans" cxnId="{970D9743-F036-4043-A44E-0F1069B253C6}">
      <dgm:prSet/>
      <dgm:spPr/>
      <dgm:t>
        <a:bodyPr/>
        <a:lstStyle/>
        <a:p>
          <a:endParaRPr lang="fr-FR" noProof="0"/>
        </a:p>
      </dgm:t>
    </dgm:pt>
    <dgm:pt modelId="{B06D9B99-52FE-4E7B-A795-2875F76BE34E}">
      <dgm:prSet custT="1"/>
      <dgm:spPr/>
      <dgm:t>
        <a:bodyPr/>
        <a:lstStyle/>
        <a:p>
          <a:r>
            <a:rPr lang="fr-FR" sz="1400" noProof="0" dirty="0" smtClean="0"/>
            <a:t>CCT-CER : </a:t>
          </a:r>
          <a:r>
            <a:rPr lang="fr-FR" sz="1400" noProof="0" dirty="0" smtClean="0"/>
            <a:t>le forum pour la communauté de la facilitation des échanges en Afrique</a:t>
          </a:r>
          <a:endParaRPr lang="fr-FR" sz="1400" noProof="0" dirty="0"/>
        </a:p>
      </dgm:t>
    </dgm:pt>
    <dgm:pt modelId="{D8E55AB8-1605-439D-BF4C-9E385828B9AB}" type="parTrans" cxnId="{0A855D87-E8B9-402D-B33A-393C9512635E}">
      <dgm:prSet/>
      <dgm:spPr/>
      <dgm:t>
        <a:bodyPr/>
        <a:lstStyle/>
        <a:p>
          <a:endParaRPr lang="fr-FR" noProof="0"/>
        </a:p>
      </dgm:t>
    </dgm:pt>
    <dgm:pt modelId="{965BDB37-FFFA-4E69-BA84-3E5C7CABCFA6}" type="sibTrans" cxnId="{0A855D87-E8B9-402D-B33A-393C9512635E}">
      <dgm:prSet/>
      <dgm:spPr/>
      <dgm:t>
        <a:bodyPr/>
        <a:lstStyle/>
        <a:p>
          <a:endParaRPr lang="fr-FR" noProof="0"/>
        </a:p>
      </dgm:t>
    </dgm:pt>
    <dgm:pt modelId="{FBA2F6E9-9AD1-489B-A088-CF65CD9992C5}">
      <dgm:prSet custT="1"/>
      <dgm:spPr/>
      <dgm:t>
        <a:bodyPr/>
        <a:lstStyle/>
        <a:p>
          <a:r>
            <a:rPr lang="fr-FR" sz="1400" b="0" noProof="0" dirty="0" smtClean="0"/>
            <a:t>Solutions pratiques: </a:t>
          </a:r>
          <a:r>
            <a:rPr lang="fr-FR" sz="1400" noProof="0" dirty="0" smtClean="0"/>
            <a:t>démontrer l’efficacité de définir et mettre en œuvre de bonnes politiques</a:t>
          </a:r>
          <a:endParaRPr lang="fr-FR" sz="1400" noProof="0" dirty="0"/>
        </a:p>
      </dgm:t>
    </dgm:pt>
    <dgm:pt modelId="{F74AF1F8-7980-45FB-8904-9DD260380BAF}" type="parTrans" cxnId="{1EBAD8BE-38FD-46BB-8295-B6A0BA81AD42}">
      <dgm:prSet/>
      <dgm:spPr/>
      <dgm:t>
        <a:bodyPr/>
        <a:lstStyle/>
        <a:p>
          <a:endParaRPr lang="fr-FR" noProof="0"/>
        </a:p>
      </dgm:t>
    </dgm:pt>
    <dgm:pt modelId="{9BD179B1-83E5-4765-AEAE-AF10FABE25A4}" type="sibTrans" cxnId="{1EBAD8BE-38FD-46BB-8295-B6A0BA81AD42}">
      <dgm:prSet/>
      <dgm:spPr/>
      <dgm:t>
        <a:bodyPr/>
        <a:lstStyle/>
        <a:p>
          <a:endParaRPr lang="fr-FR" noProof="0"/>
        </a:p>
      </dgm:t>
    </dgm:pt>
    <dgm:pt modelId="{58C84709-3A23-4A98-BD89-F60E88754F22}">
      <dgm:prSet phldrT="[Text]" custT="1"/>
      <dgm:spPr/>
      <dgm:t>
        <a:bodyPr/>
        <a:lstStyle/>
        <a:p>
          <a:endParaRPr lang="fr-FR" sz="1400" noProof="0" dirty="0" smtClean="0"/>
        </a:p>
        <a:p>
          <a:endParaRPr lang="fr-FR" sz="1400" noProof="0" dirty="0" smtClean="0"/>
        </a:p>
        <a:p>
          <a:endParaRPr lang="fr-FR" sz="1400" noProof="0" dirty="0"/>
        </a:p>
      </dgm:t>
    </dgm:pt>
    <dgm:pt modelId="{904453CF-E79D-46DE-B224-A39443160D3B}" type="parTrans" cxnId="{CC2599E7-E9C4-45AD-8FAD-F358D1803761}">
      <dgm:prSet/>
      <dgm:spPr/>
      <dgm:t>
        <a:bodyPr/>
        <a:lstStyle/>
        <a:p>
          <a:endParaRPr lang="fr-FR" noProof="0"/>
        </a:p>
      </dgm:t>
    </dgm:pt>
    <dgm:pt modelId="{155CBF64-6B41-4446-B106-A83BBCB7CCF0}" type="sibTrans" cxnId="{CC2599E7-E9C4-45AD-8FAD-F358D1803761}">
      <dgm:prSet/>
      <dgm:spPr/>
      <dgm:t>
        <a:bodyPr/>
        <a:lstStyle/>
        <a:p>
          <a:endParaRPr lang="fr-FR" noProof="0"/>
        </a:p>
      </dgm:t>
    </dgm:pt>
    <dgm:pt modelId="{930344F1-2ACF-4AE6-8F98-670715B49138}">
      <dgm:prSet phldrT="[Text]" custT="1"/>
      <dgm:spPr/>
      <dgm:t>
        <a:bodyPr/>
        <a:lstStyle/>
        <a:p>
          <a:endParaRPr lang="fr-FR" sz="1400" noProof="0" dirty="0" smtClean="0"/>
        </a:p>
        <a:p>
          <a:endParaRPr lang="fr-FR" sz="1400" noProof="0" dirty="0" smtClean="0"/>
        </a:p>
        <a:p>
          <a:endParaRPr lang="fr-FR" sz="1400" noProof="0" dirty="0" smtClean="0"/>
        </a:p>
        <a:p>
          <a:endParaRPr lang="fr-FR" sz="1400" noProof="0" dirty="0"/>
        </a:p>
      </dgm:t>
    </dgm:pt>
    <dgm:pt modelId="{8D3FDF1E-B19E-4773-AACF-A3C09AB98730}" type="parTrans" cxnId="{4C1B1EB9-D938-46C9-8050-5223BB843575}">
      <dgm:prSet/>
      <dgm:spPr/>
      <dgm:t>
        <a:bodyPr/>
        <a:lstStyle/>
        <a:p>
          <a:endParaRPr lang="fr-FR" noProof="0"/>
        </a:p>
      </dgm:t>
    </dgm:pt>
    <dgm:pt modelId="{8AC5ABC5-4F26-4A16-828B-97CCEB506084}" type="sibTrans" cxnId="{4C1B1EB9-D938-46C9-8050-5223BB843575}">
      <dgm:prSet/>
      <dgm:spPr/>
      <dgm:t>
        <a:bodyPr/>
        <a:lstStyle/>
        <a:p>
          <a:endParaRPr lang="fr-FR" noProof="0"/>
        </a:p>
      </dgm:t>
    </dgm:pt>
    <dgm:pt modelId="{EB3AD33F-F5FE-4D61-A96F-62D61390BD65}">
      <dgm:prSet phldrT="[Text]" custT="1"/>
      <dgm:spPr/>
      <dgm:t>
        <a:bodyPr/>
        <a:lstStyle/>
        <a:p>
          <a:endParaRPr lang="fr-FR" sz="1400" noProof="0" dirty="0" smtClean="0"/>
        </a:p>
        <a:p>
          <a:endParaRPr lang="fr-FR" sz="1400" noProof="0" dirty="0" smtClean="0"/>
        </a:p>
        <a:p>
          <a:endParaRPr lang="fr-FR" sz="1400" noProof="0" dirty="0" smtClean="0"/>
        </a:p>
        <a:p>
          <a:endParaRPr lang="fr-FR" sz="1400" noProof="0" dirty="0" smtClean="0"/>
        </a:p>
      </dgm:t>
    </dgm:pt>
    <dgm:pt modelId="{EB4A5FF1-623D-4856-9A82-9577D61D34D0}" type="parTrans" cxnId="{8067F726-5CF6-4159-A0D8-6ABC845BAE86}">
      <dgm:prSet/>
      <dgm:spPr/>
      <dgm:t>
        <a:bodyPr/>
        <a:lstStyle/>
        <a:p>
          <a:endParaRPr lang="fr-FR" noProof="0"/>
        </a:p>
      </dgm:t>
    </dgm:pt>
    <dgm:pt modelId="{A9AD9E78-467D-4164-878F-526333E1CF89}" type="sibTrans" cxnId="{8067F726-5CF6-4159-A0D8-6ABC845BAE86}">
      <dgm:prSet/>
      <dgm:spPr/>
      <dgm:t>
        <a:bodyPr/>
        <a:lstStyle/>
        <a:p>
          <a:endParaRPr lang="fr-FR" noProof="0"/>
        </a:p>
      </dgm:t>
    </dgm:pt>
    <dgm:pt modelId="{641E3601-E1A6-423A-8900-B3948DC6E7B3}" type="pres">
      <dgm:prSet presAssocID="{449F6CA6-128F-4EDE-967B-5B41064673E1}" presName="Name0" presStyleCnt="0">
        <dgm:presLayoutVars>
          <dgm:chMax val="7"/>
          <dgm:chPref val="7"/>
          <dgm:dir/>
          <dgm:animOne val="branch"/>
          <dgm:animLvl val="lvl"/>
        </dgm:presLayoutVars>
      </dgm:prSet>
      <dgm:spPr/>
      <dgm:t>
        <a:bodyPr/>
        <a:lstStyle/>
        <a:p>
          <a:endParaRPr lang="en-US"/>
        </a:p>
      </dgm:t>
    </dgm:pt>
    <dgm:pt modelId="{99CA4D3E-7A52-4F99-B768-B506494DBA13}" type="pres">
      <dgm:prSet presAssocID="{4D01FFAC-CE5A-4A74-B631-D81D31F63CBD}" presName="ParentComposite" presStyleCnt="0"/>
      <dgm:spPr/>
      <dgm:t>
        <a:bodyPr/>
        <a:lstStyle/>
        <a:p>
          <a:endParaRPr lang="en-US"/>
        </a:p>
      </dgm:t>
    </dgm:pt>
    <dgm:pt modelId="{D00349BE-8ABF-4FF1-B535-749C28A04787}" type="pres">
      <dgm:prSet presAssocID="{4D01FFAC-CE5A-4A74-B631-D81D31F63CBD}" presName="Chord" presStyleLbl="bgShp" presStyleIdx="0" presStyleCnt="4" custLinFactNeighborY="-89940"/>
      <dgm:spPr/>
      <dgm:t>
        <a:bodyPr/>
        <a:lstStyle/>
        <a:p>
          <a:endParaRPr lang="en-US"/>
        </a:p>
      </dgm:t>
    </dgm:pt>
    <dgm:pt modelId="{3B6A8C50-63E2-4FDD-ACCD-BFB43A23088D}" type="pres">
      <dgm:prSet presAssocID="{4D01FFAC-CE5A-4A74-B631-D81D31F63CBD}" presName="Pie" presStyleLbl="alignNode1" presStyleIdx="0" presStyleCnt="4" custLinFactY="-12418" custLinFactNeighborY="-100000"/>
      <dgm:spPr>
        <a:solidFill>
          <a:srgbClr val="C00000"/>
        </a:solidFill>
        <a:ln>
          <a:solidFill>
            <a:schemeClr val="accent2"/>
          </a:solidFill>
        </a:ln>
      </dgm:spPr>
      <dgm:t>
        <a:bodyPr/>
        <a:lstStyle/>
        <a:p>
          <a:endParaRPr lang="en-US"/>
        </a:p>
      </dgm:t>
    </dgm:pt>
    <dgm:pt modelId="{C89172E7-B3D9-44FE-B5D9-0ADEBE69C37D}" type="pres">
      <dgm:prSet presAssocID="{4D01FFAC-CE5A-4A74-B631-D81D31F63CBD}" presName="Parent" presStyleLbl="revTx" presStyleIdx="0" presStyleCnt="8" custLinFactNeighborY="-31015">
        <dgm:presLayoutVars>
          <dgm:chMax val="1"/>
          <dgm:chPref val="1"/>
          <dgm:bulletEnabled val="1"/>
        </dgm:presLayoutVars>
      </dgm:prSet>
      <dgm:spPr/>
      <dgm:t>
        <a:bodyPr/>
        <a:lstStyle/>
        <a:p>
          <a:endParaRPr lang="en-US"/>
        </a:p>
      </dgm:t>
    </dgm:pt>
    <dgm:pt modelId="{40FC0492-04E6-4D11-B068-C72DD8DFC46C}" type="pres">
      <dgm:prSet presAssocID="{12F430F8-3B32-4535-974D-49D9C44F63A4}" presName="negSibTrans" presStyleCnt="0"/>
      <dgm:spPr/>
      <dgm:t>
        <a:bodyPr/>
        <a:lstStyle/>
        <a:p>
          <a:endParaRPr lang="en-US"/>
        </a:p>
      </dgm:t>
    </dgm:pt>
    <dgm:pt modelId="{7F159495-1755-454D-AC5D-EA5E6C4EFA30}" type="pres">
      <dgm:prSet presAssocID="{4D01FFAC-CE5A-4A74-B631-D81D31F63CBD}" presName="composite" presStyleCnt="0"/>
      <dgm:spPr/>
      <dgm:t>
        <a:bodyPr/>
        <a:lstStyle/>
        <a:p>
          <a:endParaRPr lang="en-US"/>
        </a:p>
      </dgm:t>
    </dgm:pt>
    <dgm:pt modelId="{DF3076F2-C918-41D5-B789-5EECFE7151ED}" type="pres">
      <dgm:prSet presAssocID="{4D01FFAC-CE5A-4A74-B631-D81D31F63CBD}" presName="Child" presStyleLbl="revTx" presStyleIdx="1" presStyleCnt="8" custScaleY="150400">
        <dgm:presLayoutVars>
          <dgm:chMax val="0"/>
          <dgm:chPref val="0"/>
          <dgm:bulletEnabled val="1"/>
        </dgm:presLayoutVars>
      </dgm:prSet>
      <dgm:spPr/>
      <dgm:t>
        <a:bodyPr/>
        <a:lstStyle/>
        <a:p>
          <a:endParaRPr lang="en-US"/>
        </a:p>
      </dgm:t>
    </dgm:pt>
    <dgm:pt modelId="{3039E9DC-BA84-4328-98BE-8FEE58E9E9CF}" type="pres">
      <dgm:prSet presAssocID="{6D5DAAA5-30DD-4F20-8E2A-439F3EAF3578}" presName="sibTrans" presStyleCnt="0"/>
      <dgm:spPr/>
      <dgm:t>
        <a:bodyPr/>
        <a:lstStyle/>
        <a:p>
          <a:endParaRPr lang="en-US"/>
        </a:p>
      </dgm:t>
    </dgm:pt>
    <dgm:pt modelId="{890941EA-8B4C-46B0-93FC-E57E6C23C558}" type="pres">
      <dgm:prSet presAssocID="{1DB17B4A-1FD4-43EC-AD54-9CBAB94A1AB5}" presName="ParentComposite" presStyleCnt="0"/>
      <dgm:spPr/>
      <dgm:t>
        <a:bodyPr/>
        <a:lstStyle/>
        <a:p>
          <a:endParaRPr lang="en-US"/>
        </a:p>
      </dgm:t>
    </dgm:pt>
    <dgm:pt modelId="{9124E427-5A95-4BEB-BE61-91EA6B6D3DF4}" type="pres">
      <dgm:prSet presAssocID="{1DB17B4A-1FD4-43EC-AD54-9CBAB94A1AB5}" presName="Chord" presStyleLbl="bgShp" presStyleIdx="1" presStyleCnt="4" custLinFactNeighborY="-89940"/>
      <dgm:spPr/>
      <dgm:t>
        <a:bodyPr/>
        <a:lstStyle/>
        <a:p>
          <a:endParaRPr lang="en-US"/>
        </a:p>
      </dgm:t>
    </dgm:pt>
    <dgm:pt modelId="{0B45798C-D6D6-4F96-96EB-0F6F952291B7}" type="pres">
      <dgm:prSet presAssocID="{1DB17B4A-1FD4-43EC-AD54-9CBAB94A1AB5}" presName="Pie" presStyleLbl="alignNode1" presStyleIdx="1" presStyleCnt="4" custLinFactY="-12418" custLinFactNeighborY="-100000"/>
      <dgm:spPr>
        <a:solidFill>
          <a:schemeClr val="accent3"/>
        </a:solidFill>
        <a:ln>
          <a:solidFill>
            <a:schemeClr val="accent3"/>
          </a:solidFill>
        </a:ln>
      </dgm:spPr>
      <dgm:t>
        <a:bodyPr/>
        <a:lstStyle/>
        <a:p>
          <a:endParaRPr lang="en-US"/>
        </a:p>
      </dgm:t>
    </dgm:pt>
    <dgm:pt modelId="{D435C44F-CAD0-462C-AAE9-97593FCA4244}" type="pres">
      <dgm:prSet presAssocID="{1DB17B4A-1FD4-43EC-AD54-9CBAB94A1AB5}" presName="Parent" presStyleLbl="revTx" presStyleIdx="2" presStyleCnt="8" custLinFactNeighborY="-31015">
        <dgm:presLayoutVars>
          <dgm:chMax val="1"/>
          <dgm:chPref val="1"/>
          <dgm:bulletEnabled val="1"/>
        </dgm:presLayoutVars>
      </dgm:prSet>
      <dgm:spPr/>
      <dgm:t>
        <a:bodyPr/>
        <a:lstStyle/>
        <a:p>
          <a:endParaRPr lang="en-US"/>
        </a:p>
      </dgm:t>
    </dgm:pt>
    <dgm:pt modelId="{F92ECDB4-4086-49BF-8702-92B5D563D904}" type="pres">
      <dgm:prSet presAssocID="{F501C1B7-5A8F-48D1-82F1-99B7AB2C10DF}" presName="negSibTrans" presStyleCnt="0"/>
      <dgm:spPr/>
      <dgm:t>
        <a:bodyPr/>
        <a:lstStyle/>
        <a:p>
          <a:endParaRPr lang="en-US"/>
        </a:p>
      </dgm:t>
    </dgm:pt>
    <dgm:pt modelId="{B998D089-2CAE-4094-932D-2F80B8049386}" type="pres">
      <dgm:prSet presAssocID="{1DB17B4A-1FD4-43EC-AD54-9CBAB94A1AB5}" presName="composite" presStyleCnt="0"/>
      <dgm:spPr/>
      <dgm:t>
        <a:bodyPr/>
        <a:lstStyle/>
        <a:p>
          <a:endParaRPr lang="en-US"/>
        </a:p>
      </dgm:t>
    </dgm:pt>
    <dgm:pt modelId="{D47FB8D4-F1F8-43AF-B1DD-9EBDC1F64CAC}" type="pres">
      <dgm:prSet presAssocID="{1DB17B4A-1FD4-43EC-AD54-9CBAB94A1AB5}" presName="Child" presStyleLbl="revTx" presStyleIdx="3" presStyleCnt="8" custScaleY="150400">
        <dgm:presLayoutVars>
          <dgm:chMax val="0"/>
          <dgm:chPref val="0"/>
          <dgm:bulletEnabled val="1"/>
        </dgm:presLayoutVars>
      </dgm:prSet>
      <dgm:spPr/>
      <dgm:t>
        <a:bodyPr/>
        <a:lstStyle/>
        <a:p>
          <a:endParaRPr lang="en-US"/>
        </a:p>
      </dgm:t>
    </dgm:pt>
    <dgm:pt modelId="{02998FEF-B927-4018-A838-4646995AC6E4}" type="pres">
      <dgm:prSet presAssocID="{4B2D3C56-9CD3-4643-88F1-00119CFC8795}" presName="sibTrans" presStyleCnt="0"/>
      <dgm:spPr/>
      <dgm:t>
        <a:bodyPr/>
        <a:lstStyle/>
        <a:p>
          <a:endParaRPr lang="en-US"/>
        </a:p>
      </dgm:t>
    </dgm:pt>
    <dgm:pt modelId="{E6A9BA7B-5F00-4D50-9539-A589EC4A6E71}" type="pres">
      <dgm:prSet presAssocID="{E12FD673-A134-495A-A775-B30D58031F2C}" presName="ParentComposite" presStyleCnt="0"/>
      <dgm:spPr/>
      <dgm:t>
        <a:bodyPr/>
        <a:lstStyle/>
        <a:p>
          <a:endParaRPr lang="en-US"/>
        </a:p>
      </dgm:t>
    </dgm:pt>
    <dgm:pt modelId="{6857A07E-06B2-4E39-932B-A8B46CFADC81}" type="pres">
      <dgm:prSet presAssocID="{E12FD673-A134-495A-A775-B30D58031F2C}" presName="Chord" presStyleLbl="bgShp" presStyleIdx="2" presStyleCnt="4" custLinFactNeighborY="-89940"/>
      <dgm:spPr/>
      <dgm:t>
        <a:bodyPr/>
        <a:lstStyle/>
        <a:p>
          <a:endParaRPr lang="en-US"/>
        </a:p>
      </dgm:t>
    </dgm:pt>
    <dgm:pt modelId="{19CAA786-E98C-4968-9996-9C8C7649F8DB}" type="pres">
      <dgm:prSet presAssocID="{E12FD673-A134-495A-A775-B30D58031F2C}" presName="Pie" presStyleLbl="alignNode1" presStyleIdx="2" presStyleCnt="4" custLinFactY="-12418" custLinFactNeighborY="-100000"/>
      <dgm:spPr>
        <a:solidFill>
          <a:schemeClr val="accent6"/>
        </a:solidFill>
        <a:ln>
          <a:solidFill>
            <a:schemeClr val="accent6"/>
          </a:solidFill>
        </a:ln>
      </dgm:spPr>
      <dgm:t>
        <a:bodyPr/>
        <a:lstStyle/>
        <a:p>
          <a:endParaRPr lang="en-US"/>
        </a:p>
      </dgm:t>
    </dgm:pt>
    <dgm:pt modelId="{2D28ED39-7BB7-4954-AA11-4CA4EFFF6FE9}" type="pres">
      <dgm:prSet presAssocID="{E12FD673-A134-495A-A775-B30D58031F2C}" presName="Parent" presStyleLbl="revTx" presStyleIdx="4" presStyleCnt="8" custLinFactNeighborY="-31015">
        <dgm:presLayoutVars>
          <dgm:chMax val="1"/>
          <dgm:chPref val="1"/>
          <dgm:bulletEnabled val="1"/>
        </dgm:presLayoutVars>
      </dgm:prSet>
      <dgm:spPr/>
      <dgm:t>
        <a:bodyPr/>
        <a:lstStyle/>
        <a:p>
          <a:endParaRPr lang="en-US"/>
        </a:p>
      </dgm:t>
    </dgm:pt>
    <dgm:pt modelId="{EEDA9D9A-96D4-47FD-9612-E40E0EBE2C8E}" type="pres">
      <dgm:prSet presAssocID="{14D32F3E-5BCA-4503-94CF-6ED8BBDA9A1C}" presName="negSibTrans" presStyleCnt="0"/>
      <dgm:spPr/>
      <dgm:t>
        <a:bodyPr/>
        <a:lstStyle/>
        <a:p>
          <a:endParaRPr lang="en-US"/>
        </a:p>
      </dgm:t>
    </dgm:pt>
    <dgm:pt modelId="{668C355F-081F-47EF-AECE-F6BBDF97BA07}" type="pres">
      <dgm:prSet presAssocID="{E12FD673-A134-495A-A775-B30D58031F2C}" presName="composite" presStyleCnt="0"/>
      <dgm:spPr/>
      <dgm:t>
        <a:bodyPr/>
        <a:lstStyle/>
        <a:p>
          <a:endParaRPr lang="en-US"/>
        </a:p>
      </dgm:t>
    </dgm:pt>
    <dgm:pt modelId="{517091F5-CEF3-437F-BD89-8CD48B7EA8EB}" type="pres">
      <dgm:prSet presAssocID="{E12FD673-A134-495A-A775-B30D58031F2C}" presName="Child" presStyleLbl="revTx" presStyleIdx="5" presStyleCnt="8" custScaleY="150400">
        <dgm:presLayoutVars>
          <dgm:chMax val="0"/>
          <dgm:chPref val="0"/>
          <dgm:bulletEnabled val="1"/>
        </dgm:presLayoutVars>
      </dgm:prSet>
      <dgm:spPr/>
      <dgm:t>
        <a:bodyPr/>
        <a:lstStyle/>
        <a:p>
          <a:endParaRPr lang="en-US"/>
        </a:p>
      </dgm:t>
    </dgm:pt>
    <dgm:pt modelId="{E331DADD-B82E-4F59-8C8D-558D25C6EE64}" type="pres">
      <dgm:prSet presAssocID="{92912646-6705-4D68-9CD4-76902DBD7DC9}" presName="sibTrans" presStyleCnt="0"/>
      <dgm:spPr/>
      <dgm:t>
        <a:bodyPr/>
        <a:lstStyle/>
        <a:p>
          <a:endParaRPr lang="en-US"/>
        </a:p>
      </dgm:t>
    </dgm:pt>
    <dgm:pt modelId="{605ED498-6CAF-48D9-B699-2250627F3027}" type="pres">
      <dgm:prSet presAssocID="{A75734D0-C15F-40E4-90FB-10252C9E4BC6}" presName="ParentComposite" presStyleCnt="0"/>
      <dgm:spPr/>
      <dgm:t>
        <a:bodyPr/>
        <a:lstStyle/>
        <a:p>
          <a:endParaRPr lang="en-US"/>
        </a:p>
      </dgm:t>
    </dgm:pt>
    <dgm:pt modelId="{15C90BDC-CB8D-41F6-8F48-65A9BFB3BEF1}" type="pres">
      <dgm:prSet presAssocID="{A75734D0-C15F-40E4-90FB-10252C9E4BC6}" presName="Chord" presStyleLbl="bgShp" presStyleIdx="3" presStyleCnt="4" custLinFactNeighborY="-89940"/>
      <dgm:spPr/>
      <dgm:t>
        <a:bodyPr/>
        <a:lstStyle/>
        <a:p>
          <a:endParaRPr lang="en-US"/>
        </a:p>
      </dgm:t>
    </dgm:pt>
    <dgm:pt modelId="{351AB597-EFAB-48F8-8326-8AB1C42690F4}" type="pres">
      <dgm:prSet presAssocID="{A75734D0-C15F-40E4-90FB-10252C9E4BC6}" presName="Pie" presStyleLbl="alignNode1" presStyleIdx="3" presStyleCnt="4" custLinFactY="-12418" custLinFactNeighborY="-100000"/>
      <dgm:spPr>
        <a:solidFill>
          <a:schemeClr val="accent5"/>
        </a:solidFill>
        <a:ln>
          <a:solidFill>
            <a:schemeClr val="accent5"/>
          </a:solidFill>
        </a:ln>
      </dgm:spPr>
      <dgm:t>
        <a:bodyPr/>
        <a:lstStyle/>
        <a:p>
          <a:endParaRPr lang="en-US"/>
        </a:p>
      </dgm:t>
    </dgm:pt>
    <dgm:pt modelId="{71015E1C-B41E-4B55-B273-755B92D0CEF0}" type="pres">
      <dgm:prSet presAssocID="{A75734D0-C15F-40E4-90FB-10252C9E4BC6}" presName="Parent" presStyleLbl="revTx" presStyleIdx="6" presStyleCnt="8" custLinFactNeighborY="-31015">
        <dgm:presLayoutVars>
          <dgm:chMax val="1"/>
          <dgm:chPref val="1"/>
          <dgm:bulletEnabled val="1"/>
        </dgm:presLayoutVars>
      </dgm:prSet>
      <dgm:spPr/>
      <dgm:t>
        <a:bodyPr/>
        <a:lstStyle/>
        <a:p>
          <a:endParaRPr lang="en-US"/>
        </a:p>
      </dgm:t>
    </dgm:pt>
    <dgm:pt modelId="{EA8BA940-95A3-420E-8866-CAB9E41061D8}" type="pres">
      <dgm:prSet presAssocID="{5C54762C-8EE1-4EE5-91BD-E37F8D7346CE}" presName="negSibTrans" presStyleCnt="0"/>
      <dgm:spPr/>
      <dgm:t>
        <a:bodyPr/>
        <a:lstStyle/>
        <a:p>
          <a:endParaRPr lang="en-US"/>
        </a:p>
      </dgm:t>
    </dgm:pt>
    <dgm:pt modelId="{09DF3AF6-772C-491B-A065-09DEEC6F483D}" type="pres">
      <dgm:prSet presAssocID="{A75734D0-C15F-40E4-90FB-10252C9E4BC6}" presName="composite" presStyleCnt="0"/>
      <dgm:spPr/>
      <dgm:t>
        <a:bodyPr/>
        <a:lstStyle/>
        <a:p>
          <a:endParaRPr lang="en-US"/>
        </a:p>
      </dgm:t>
    </dgm:pt>
    <dgm:pt modelId="{7FA01544-2169-4628-B84F-D563DA3246E5}" type="pres">
      <dgm:prSet presAssocID="{A75734D0-C15F-40E4-90FB-10252C9E4BC6}" presName="Child" presStyleLbl="revTx" presStyleIdx="7" presStyleCnt="8" custScaleY="150400">
        <dgm:presLayoutVars>
          <dgm:chMax val="0"/>
          <dgm:chPref val="0"/>
          <dgm:bulletEnabled val="1"/>
        </dgm:presLayoutVars>
      </dgm:prSet>
      <dgm:spPr/>
      <dgm:t>
        <a:bodyPr/>
        <a:lstStyle/>
        <a:p>
          <a:endParaRPr lang="en-US"/>
        </a:p>
      </dgm:t>
    </dgm:pt>
  </dgm:ptLst>
  <dgm:cxnLst>
    <dgm:cxn modelId="{8067F726-5CF6-4159-A0D8-6ABC845BAE86}" srcId="{A75734D0-C15F-40E4-90FB-10252C9E4BC6}" destId="{EB3AD33F-F5FE-4D61-A96F-62D61390BD65}" srcOrd="1" destOrd="0" parTransId="{EB4A5FF1-623D-4856-9A82-9577D61D34D0}" sibTransId="{A9AD9E78-467D-4164-878F-526333E1CF89}"/>
    <dgm:cxn modelId="{B57C05FB-7AFE-4A1B-A33E-196861B51B9A}" type="presOf" srcId="{58C84709-3A23-4A98-BD89-F60E88754F22}" destId="{DF3076F2-C918-41D5-B789-5EECFE7151ED}" srcOrd="0" destOrd="1" presId="urn:microsoft.com/office/officeart/2009/3/layout/PieProcess"/>
    <dgm:cxn modelId="{8A44F8C7-8641-4028-BDB4-711C0A36D41D}" type="presOf" srcId="{930344F1-2ACF-4AE6-8F98-670715B49138}" destId="{517091F5-CEF3-437F-BD89-8CD48B7EA8EB}" srcOrd="0" destOrd="1" presId="urn:microsoft.com/office/officeart/2009/3/layout/PieProcess"/>
    <dgm:cxn modelId="{CC2599E7-E9C4-45AD-8FAD-F358D1803761}" srcId="{4D01FFAC-CE5A-4A74-B631-D81D31F63CBD}" destId="{58C84709-3A23-4A98-BD89-F60E88754F22}" srcOrd="1" destOrd="0" parTransId="{904453CF-E79D-46DE-B224-A39443160D3B}" sibTransId="{155CBF64-6B41-4446-B106-A83BBCB7CCF0}"/>
    <dgm:cxn modelId="{481293DE-754C-43BA-9EC7-D1ED558BF228}" srcId="{1DB17B4A-1FD4-43EC-AD54-9CBAB94A1AB5}" destId="{9CC7A2BE-BB65-4573-BCD0-E519F716FF4B}" srcOrd="0" destOrd="0" parTransId="{0DB311AA-8A03-4F79-B7D7-A043946CAB11}" sibTransId="{F501C1B7-5A8F-48D1-82F1-99B7AB2C10DF}"/>
    <dgm:cxn modelId="{44353404-C6F8-48E4-A9FC-03A48D7D6BAD}" type="presOf" srcId="{EB3AD33F-F5FE-4D61-A96F-62D61390BD65}" destId="{7FA01544-2169-4628-B84F-D563DA3246E5}" srcOrd="0" destOrd="1" presId="urn:microsoft.com/office/officeart/2009/3/layout/PieProcess"/>
    <dgm:cxn modelId="{48162600-7EFE-4049-B603-E8B54995FF44}" srcId="{1DB17B4A-1FD4-43EC-AD54-9CBAB94A1AB5}" destId="{33B8281A-8BF7-400A-AC9F-DB9830A681C3}" srcOrd="1" destOrd="0" parTransId="{57720970-9EF3-4B84-BFCE-E1944A7BCE7C}" sibTransId="{6F01ED50-1325-4540-8474-248B831A5914}"/>
    <dgm:cxn modelId="{3BBFD10D-1C75-4FA3-ACDE-56AB71E7D226}" type="presOf" srcId="{A75734D0-C15F-40E4-90FB-10252C9E4BC6}" destId="{71015E1C-B41E-4B55-B273-755B92D0CEF0}" srcOrd="0" destOrd="0" presId="urn:microsoft.com/office/officeart/2009/3/layout/PieProcess"/>
    <dgm:cxn modelId="{1EBAD8BE-38FD-46BB-8295-B6A0BA81AD42}" srcId="{A75734D0-C15F-40E4-90FB-10252C9E4BC6}" destId="{FBA2F6E9-9AD1-489B-A088-CF65CD9992C5}" srcOrd="2" destOrd="0" parTransId="{F74AF1F8-7980-45FB-8904-9DD260380BAF}" sibTransId="{9BD179B1-83E5-4765-AEAE-AF10FABE25A4}"/>
    <dgm:cxn modelId="{8BD1873F-24EC-4762-80E4-00A2986C4F3F}" type="presOf" srcId="{A4E6DC0F-58C0-4F29-B32B-6D0389D11D29}" destId="{517091F5-CEF3-437F-BD89-8CD48B7EA8EB}" srcOrd="0" destOrd="0" presId="urn:microsoft.com/office/officeart/2009/3/layout/PieProcess"/>
    <dgm:cxn modelId="{970D9743-F036-4043-A44E-0F1069B253C6}" srcId="{E12FD673-A134-495A-A775-B30D58031F2C}" destId="{A4E6DC0F-58C0-4F29-B32B-6D0389D11D29}" srcOrd="0" destOrd="0" parTransId="{65B3AC52-27EE-4309-A3E1-1B34BFDD875D}" sibTransId="{14D32F3E-5BCA-4503-94CF-6ED8BBDA9A1C}"/>
    <dgm:cxn modelId="{CCF52848-766E-43D3-B5BD-3DD188302C16}" type="presOf" srcId="{1DB17B4A-1FD4-43EC-AD54-9CBAB94A1AB5}" destId="{D435C44F-CAD0-462C-AAE9-97593FCA4244}" srcOrd="0" destOrd="0" presId="urn:microsoft.com/office/officeart/2009/3/layout/PieProcess"/>
    <dgm:cxn modelId="{1F3786F3-39E1-480B-B31A-38225EC0F34F}" srcId="{4D01FFAC-CE5A-4A74-B631-D81D31F63CBD}" destId="{133A0D04-C164-4C5B-8669-4545FD519369}" srcOrd="2" destOrd="0" parTransId="{E25AEF18-1B7C-47BE-A131-D689EF6DBC0C}" sibTransId="{7E6097B0-9FC0-476C-99AA-F3E3A139B3F2}"/>
    <dgm:cxn modelId="{0A855D87-E8B9-402D-B33A-393C9512635E}" srcId="{E12FD673-A134-495A-A775-B30D58031F2C}" destId="{B06D9B99-52FE-4E7B-A795-2875F76BE34E}" srcOrd="2" destOrd="0" parTransId="{D8E55AB8-1605-439D-BF4C-9E385828B9AB}" sibTransId="{965BDB37-FFFA-4E69-BA84-3E5C7CABCFA6}"/>
    <dgm:cxn modelId="{4A8EBB48-A1A2-4858-ADD0-025C798B73F6}" srcId="{449F6CA6-128F-4EDE-967B-5B41064673E1}" destId="{4D01FFAC-CE5A-4A74-B631-D81D31F63CBD}" srcOrd="0" destOrd="0" parTransId="{8E9DE025-4FF3-4284-BA76-097E54E463DF}" sibTransId="{6D5DAAA5-30DD-4F20-8E2A-439F3EAF3578}"/>
    <dgm:cxn modelId="{85DC18A4-25F6-423E-935D-FBCEEC556920}" type="presOf" srcId="{2E6D9132-846E-4846-A8C7-2F7874C3A07E}" destId="{DF3076F2-C918-41D5-B789-5EECFE7151ED}" srcOrd="0" destOrd="0" presId="urn:microsoft.com/office/officeart/2009/3/layout/PieProcess"/>
    <dgm:cxn modelId="{4594F795-1468-4973-8678-5959137B9987}" srcId="{449F6CA6-128F-4EDE-967B-5B41064673E1}" destId="{E12FD673-A134-495A-A775-B30D58031F2C}" srcOrd="2" destOrd="0" parTransId="{A4D91122-4A17-40F4-88E6-A62B7BC248D8}" sibTransId="{92912646-6705-4D68-9CD4-76902DBD7DC9}"/>
    <dgm:cxn modelId="{0B723562-EE11-49E1-925F-DC585E191A2F}" type="presOf" srcId="{449F6CA6-128F-4EDE-967B-5B41064673E1}" destId="{641E3601-E1A6-423A-8900-B3948DC6E7B3}" srcOrd="0" destOrd="0" presId="urn:microsoft.com/office/officeart/2009/3/layout/PieProcess"/>
    <dgm:cxn modelId="{B48A837E-3EF6-4271-BE81-38E44A91F85D}" srcId="{449F6CA6-128F-4EDE-967B-5B41064673E1}" destId="{1DB17B4A-1FD4-43EC-AD54-9CBAB94A1AB5}" srcOrd="1" destOrd="0" parTransId="{4B945664-3C8E-423E-8B05-AA874642A373}" sibTransId="{4B2D3C56-9CD3-4643-88F1-00119CFC8795}"/>
    <dgm:cxn modelId="{3429C288-CEE8-4524-ADEA-5BC22105DE20}" type="presOf" srcId="{133A0D04-C164-4C5B-8669-4545FD519369}" destId="{DF3076F2-C918-41D5-B789-5EECFE7151ED}" srcOrd="0" destOrd="2" presId="urn:microsoft.com/office/officeart/2009/3/layout/PieProcess"/>
    <dgm:cxn modelId="{AA7D45DA-C947-4EFC-9530-67A3FC3168E1}" type="presOf" srcId="{FBA2F6E9-9AD1-489B-A088-CF65CD9992C5}" destId="{7FA01544-2169-4628-B84F-D563DA3246E5}" srcOrd="0" destOrd="2" presId="urn:microsoft.com/office/officeart/2009/3/layout/PieProcess"/>
    <dgm:cxn modelId="{192D39F8-7CFE-495D-BFCD-3A0185961C56}" srcId="{A75734D0-C15F-40E4-90FB-10252C9E4BC6}" destId="{F36D1284-4EC9-4C24-9810-2E0205CD100F}" srcOrd="0" destOrd="0" parTransId="{8BB56BDA-BCE6-4D9D-B8AB-38BFBDBEF1DE}" sibTransId="{5C54762C-8EE1-4EE5-91BD-E37F8D7346CE}"/>
    <dgm:cxn modelId="{B8DE65B1-255C-4012-8F38-4BFD6A7ADDA3}" type="presOf" srcId="{33B8281A-8BF7-400A-AC9F-DB9830A681C3}" destId="{D47FB8D4-F1F8-43AF-B1DD-9EBDC1F64CAC}" srcOrd="0" destOrd="1" presId="urn:microsoft.com/office/officeart/2009/3/layout/PieProcess"/>
    <dgm:cxn modelId="{C529412D-C3DF-4A44-9291-1E66FD199BC0}" srcId="{4D01FFAC-CE5A-4A74-B631-D81D31F63CBD}" destId="{2E6D9132-846E-4846-A8C7-2F7874C3A07E}" srcOrd="0" destOrd="0" parTransId="{1D53C2BC-8406-43CF-B075-20F94FDA159D}" sibTransId="{12F430F8-3B32-4535-974D-49D9C44F63A4}"/>
    <dgm:cxn modelId="{4C1B1EB9-D938-46C9-8050-5223BB843575}" srcId="{E12FD673-A134-495A-A775-B30D58031F2C}" destId="{930344F1-2ACF-4AE6-8F98-670715B49138}" srcOrd="1" destOrd="0" parTransId="{8D3FDF1E-B19E-4773-AACF-A3C09AB98730}" sibTransId="{8AC5ABC5-4F26-4A16-828B-97CCEB506084}"/>
    <dgm:cxn modelId="{D5413C11-809F-4592-BFDB-948C89A4DB88}" srcId="{449F6CA6-128F-4EDE-967B-5B41064673E1}" destId="{A75734D0-C15F-40E4-90FB-10252C9E4BC6}" srcOrd="3" destOrd="0" parTransId="{39742ED6-C1F2-4EBA-81EC-714E2728C8C5}" sibTransId="{051F26FC-EFF2-46DE-A354-D8E3313A1A4C}"/>
    <dgm:cxn modelId="{F07498EA-D731-422C-98D8-7B8D2E23208B}" type="presOf" srcId="{E12FD673-A134-495A-A775-B30D58031F2C}" destId="{2D28ED39-7BB7-4954-AA11-4CA4EFFF6FE9}" srcOrd="0" destOrd="0" presId="urn:microsoft.com/office/officeart/2009/3/layout/PieProcess"/>
    <dgm:cxn modelId="{B5B1C00B-6860-4A1B-AE66-BD054C9215BA}" type="presOf" srcId="{4D01FFAC-CE5A-4A74-B631-D81D31F63CBD}" destId="{C89172E7-B3D9-44FE-B5D9-0ADEBE69C37D}" srcOrd="0" destOrd="0" presId="urn:microsoft.com/office/officeart/2009/3/layout/PieProcess"/>
    <dgm:cxn modelId="{821631A6-D272-4D76-B1E7-920048D34674}" type="presOf" srcId="{9CC7A2BE-BB65-4573-BCD0-E519F716FF4B}" destId="{D47FB8D4-F1F8-43AF-B1DD-9EBDC1F64CAC}" srcOrd="0" destOrd="0" presId="urn:microsoft.com/office/officeart/2009/3/layout/PieProcess"/>
    <dgm:cxn modelId="{7A98D8E3-50A7-4F8A-A5DE-70A266516DC7}" type="presOf" srcId="{B06D9B99-52FE-4E7B-A795-2875F76BE34E}" destId="{517091F5-CEF3-437F-BD89-8CD48B7EA8EB}" srcOrd="0" destOrd="2" presId="urn:microsoft.com/office/officeart/2009/3/layout/PieProcess"/>
    <dgm:cxn modelId="{279C898F-206B-475C-8615-84098BE440D1}" type="presOf" srcId="{F36D1284-4EC9-4C24-9810-2E0205CD100F}" destId="{7FA01544-2169-4628-B84F-D563DA3246E5}" srcOrd="0" destOrd="0" presId="urn:microsoft.com/office/officeart/2009/3/layout/PieProcess"/>
    <dgm:cxn modelId="{2E2A78FD-966D-45F1-987E-61C60C8A3623}" type="presParOf" srcId="{641E3601-E1A6-423A-8900-B3948DC6E7B3}" destId="{99CA4D3E-7A52-4F99-B768-B506494DBA13}" srcOrd="0" destOrd="0" presId="urn:microsoft.com/office/officeart/2009/3/layout/PieProcess"/>
    <dgm:cxn modelId="{5917A1DC-4983-4F22-B490-5B849BC31DE7}" type="presParOf" srcId="{99CA4D3E-7A52-4F99-B768-B506494DBA13}" destId="{D00349BE-8ABF-4FF1-B535-749C28A04787}" srcOrd="0" destOrd="0" presId="urn:microsoft.com/office/officeart/2009/3/layout/PieProcess"/>
    <dgm:cxn modelId="{9CAF7CF8-393E-4B1C-A18B-1DD617FFDA2B}" type="presParOf" srcId="{99CA4D3E-7A52-4F99-B768-B506494DBA13}" destId="{3B6A8C50-63E2-4FDD-ACCD-BFB43A23088D}" srcOrd="1" destOrd="0" presId="urn:microsoft.com/office/officeart/2009/3/layout/PieProcess"/>
    <dgm:cxn modelId="{6477C968-36C4-4591-9B7C-5456F14EE772}" type="presParOf" srcId="{99CA4D3E-7A52-4F99-B768-B506494DBA13}" destId="{C89172E7-B3D9-44FE-B5D9-0ADEBE69C37D}" srcOrd="2" destOrd="0" presId="urn:microsoft.com/office/officeart/2009/3/layout/PieProcess"/>
    <dgm:cxn modelId="{8D5989A6-7F84-49BE-99BA-B264CDDC3C82}" type="presParOf" srcId="{641E3601-E1A6-423A-8900-B3948DC6E7B3}" destId="{40FC0492-04E6-4D11-B068-C72DD8DFC46C}" srcOrd="1" destOrd="0" presId="urn:microsoft.com/office/officeart/2009/3/layout/PieProcess"/>
    <dgm:cxn modelId="{106350C4-3C70-46C9-946B-E82131DD2A02}" type="presParOf" srcId="{641E3601-E1A6-423A-8900-B3948DC6E7B3}" destId="{7F159495-1755-454D-AC5D-EA5E6C4EFA30}" srcOrd="2" destOrd="0" presId="urn:microsoft.com/office/officeart/2009/3/layout/PieProcess"/>
    <dgm:cxn modelId="{89F9E0BA-E061-4C75-8B91-6594548D71AF}" type="presParOf" srcId="{7F159495-1755-454D-AC5D-EA5E6C4EFA30}" destId="{DF3076F2-C918-41D5-B789-5EECFE7151ED}" srcOrd="0" destOrd="0" presId="urn:microsoft.com/office/officeart/2009/3/layout/PieProcess"/>
    <dgm:cxn modelId="{4E5A41CE-253E-4C5B-B003-DA402A0F024C}" type="presParOf" srcId="{641E3601-E1A6-423A-8900-B3948DC6E7B3}" destId="{3039E9DC-BA84-4328-98BE-8FEE58E9E9CF}" srcOrd="3" destOrd="0" presId="urn:microsoft.com/office/officeart/2009/3/layout/PieProcess"/>
    <dgm:cxn modelId="{3898E2DA-DFB3-4F58-8AB9-FAE18147DD61}" type="presParOf" srcId="{641E3601-E1A6-423A-8900-B3948DC6E7B3}" destId="{890941EA-8B4C-46B0-93FC-E57E6C23C558}" srcOrd="4" destOrd="0" presId="urn:microsoft.com/office/officeart/2009/3/layout/PieProcess"/>
    <dgm:cxn modelId="{67CBE08C-2C0B-4AD1-A4A0-4CC908230155}" type="presParOf" srcId="{890941EA-8B4C-46B0-93FC-E57E6C23C558}" destId="{9124E427-5A95-4BEB-BE61-91EA6B6D3DF4}" srcOrd="0" destOrd="0" presId="urn:microsoft.com/office/officeart/2009/3/layout/PieProcess"/>
    <dgm:cxn modelId="{6586954A-784F-4842-AAC6-B3FB086E1A1F}" type="presParOf" srcId="{890941EA-8B4C-46B0-93FC-E57E6C23C558}" destId="{0B45798C-D6D6-4F96-96EB-0F6F952291B7}" srcOrd="1" destOrd="0" presId="urn:microsoft.com/office/officeart/2009/3/layout/PieProcess"/>
    <dgm:cxn modelId="{1CC82398-3CE3-4F09-8CEF-BB369D430A22}" type="presParOf" srcId="{890941EA-8B4C-46B0-93FC-E57E6C23C558}" destId="{D435C44F-CAD0-462C-AAE9-97593FCA4244}" srcOrd="2" destOrd="0" presId="urn:microsoft.com/office/officeart/2009/3/layout/PieProcess"/>
    <dgm:cxn modelId="{302809CC-2B5D-441D-A36A-08999B42F09F}" type="presParOf" srcId="{641E3601-E1A6-423A-8900-B3948DC6E7B3}" destId="{F92ECDB4-4086-49BF-8702-92B5D563D904}" srcOrd="5" destOrd="0" presId="urn:microsoft.com/office/officeart/2009/3/layout/PieProcess"/>
    <dgm:cxn modelId="{ECFC5416-DADB-4574-A5DC-73CF4018652A}" type="presParOf" srcId="{641E3601-E1A6-423A-8900-B3948DC6E7B3}" destId="{B998D089-2CAE-4094-932D-2F80B8049386}" srcOrd="6" destOrd="0" presId="urn:microsoft.com/office/officeart/2009/3/layout/PieProcess"/>
    <dgm:cxn modelId="{2CE9B96D-2104-4BE2-A70F-344B7E6D4D01}" type="presParOf" srcId="{B998D089-2CAE-4094-932D-2F80B8049386}" destId="{D47FB8D4-F1F8-43AF-B1DD-9EBDC1F64CAC}" srcOrd="0" destOrd="0" presId="urn:microsoft.com/office/officeart/2009/3/layout/PieProcess"/>
    <dgm:cxn modelId="{BB763C11-4CE6-43A5-B34E-C3F8B8F4A18F}" type="presParOf" srcId="{641E3601-E1A6-423A-8900-B3948DC6E7B3}" destId="{02998FEF-B927-4018-A838-4646995AC6E4}" srcOrd="7" destOrd="0" presId="urn:microsoft.com/office/officeart/2009/3/layout/PieProcess"/>
    <dgm:cxn modelId="{84247291-28C6-4224-8826-39880886EEFA}" type="presParOf" srcId="{641E3601-E1A6-423A-8900-B3948DC6E7B3}" destId="{E6A9BA7B-5F00-4D50-9539-A589EC4A6E71}" srcOrd="8" destOrd="0" presId="urn:microsoft.com/office/officeart/2009/3/layout/PieProcess"/>
    <dgm:cxn modelId="{9A42E7CF-7451-40B7-ABD5-FD3F1DD3562E}" type="presParOf" srcId="{E6A9BA7B-5F00-4D50-9539-A589EC4A6E71}" destId="{6857A07E-06B2-4E39-932B-A8B46CFADC81}" srcOrd="0" destOrd="0" presId="urn:microsoft.com/office/officeart/2009/3/layout/PieProcess"/>
    <dgm:cxn modelId="{002062F6-26A2-44B5-A93F-7D3C9229F9DA}" type="presParOf" srcId="{E6A9BA7B-5F00-4D50-9539-A589EC4A6E71}" destId="{19CAA786-E98C-4968-9996-9C8C7649F8DB}" srcOrd="1" destOrd="0" presId="urn:microsoft.com/office/officeart/2009/3/layout/PieProcess"/>
    <dgm:cxn modelId="{8CA2818A-EA5B-4C9B-99DC-4BD40BA93C2B}" type="presParOf" srcId="{E6A9BA7B-5F00-4D50-9539-A589EC4A6E71}" destId="{2D28ED39-7BB7-4954-AA11-4CA4EFFF6FE9}" srcOrd="2" destOrd="0" presId="urn:microsoft.com/office/officeart/2009/3/layout/PieProcess"/>
    <dgm:cxn modelId="{A4E8F617-675A-40D9-9257-CA7FE4F7A458}" type="presParOf" srcId="{641E3601-E1A6-423A-8900-B3948DC6E7B3}" destId="{EEDA9D9A-96D4-47FD-9612-E40E0EBE2C8E}" srcOrd="9" destOrd="0" presId="urn:microsoft.com/office/officeart/2009/3/layout/PieProcess"/>
    <dgm:cxn modelId="{1EB2B61A-5DA4-4C8A-A78E-A5F57C2BB292}" type="presParOf" srcId="{641E3601-E1A6-423A-8900-B3948DC6E7B3}" destId="{668C355F-081F-47EF-AECE-F6BBDF97BA07}" srcOrd="10" destOrd="0" presId="urn:microsoft.com/office/officeart/2009/3/layout/PieProcess"/>
    <dgm:cxn modelId="{8055DFC8-673D-4059-BF37-9669232B3D5B}" type="presParOf" srcId="{668C355F-081F-47EF-AECE-F6BBDF97BA07}" destId="{517091F5-CEF3-437F-BD89-8CD48B7EA8EB}" srcOrd="0" destOrd="0" presId="urn:microsoft.com/office/officeart/2009/3/layout/PieProcess"/>
    <dgm:cxn modelId="{D9EB9E9E-515A-4A82-AAE0-98BE112B489C}" type="presParOf" srcId="{641E3601-E1A6-423A-8900-B3948DC6E7B3}" destId="{E331DADD-B82E-4F59-8C8D-558D25C6EE64}" srcOrd="11" destOrd="0" presId="urn:microsoft.com/office/officeart/2009/3/layout/PieProcess"/>
    <dgm:cxn modelId="{0297B01E-60AD-49C1-A764-F7BF5274FB4B}" type="presParOf" srcId="{641E3601-E1A6-423A-8900-B3948DC6E7B3}" destId="{605ED498-6CAF-48D9-B699-2250627F3027}" srcOrd="12" destOrd="0" presId="urn:microsoft.com/office/officeart/2009/3/layout/PieProcess"/>
    <dgm:cxn modelId="{F9417652-2DA4-441C-AD43-CA183A3C9829}" type="presParOf" srcId="{605ED498-6CAF-48D9-B699-2250627F3027}" destId="{15C90BDC-CB8D-41F6-8F48-65A9BFB3BEF1}" srcOrd="0" destOrd="0" presId="urn:microsoft.com/office/officeart/2009/3/layout/PieProcess"/>
    <dgm:cxn modelId="{1B357A3F-DBD5-4A8A-B4BA-215ECA7AA3F1}" type="presParOf" srcId="{605ED498-6CAF-48D9-B699-2250627F3027}" destId="{351AB597-EFAB-48F8-8326-8AB1C42690F4}" srcOrd="1" destOrd="0" presId="urn:microsoft.com/office/officeart/2009/3/layout/PieProcess"/>
    <dgm:cxn modelId="{13631B16-B1CE-4240-B695-051B7EC5C6E0}" type="presParOf" srcId="{605ED498-6CAF-48D9-B699-2250627F3027}" destId="{71015E1C-B41E-4B55-B273-755B92D0CEF0}" srcOrd="2" destOrd="0" presId="urn:microsoft.com/office/officeart/2009/3/layout/PieProcess"/>
    <dgm:cxn modelId="{958EFBE0-00E7-4D38-848D-29811CF90A3A}" type="presParOf" srcId="{641E3601-E1A6-423A-8900-B3948DC6E7B3}" destId="{EA8BA940-95A3-420E-8866-CAB9E41061D8}" srcOrd="13" destOrd="0" presId="urn:microsoft.com/office/officeart/2009/3/layout/PieProcess"/>
    <dgm:cxn modelId="{1F10F9A1-28A2-4182-91D3-20E295AB64E0}" type="presParOf" srcId="{641E3601-E1A6-423A-8900-B3948DC6E7B3}" destId="{09DF3AF6-772C-491B-A065-09DEEC6F483D}" srcOrd="14" destOrd="0" presId="urn:microsoft.com/office/officeart/2009/3/layout/PieProcess"/>
    <dgm:cxn modelId="{5E4CFC51-C842-4EE5-BC71-C58A91EEF290}" type="presParOf" srcId="{09DF3AF6-772C-491B-A065-09DEEC6F483D}" destId="{7FA01544-2169-4628-B84F-D563DA3246E5}"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3DF35E-E1EF-4B94-B250-08CD0619BAAB}" type="doc">
      <dgm:prSet loTypeId="urn:microsoft.com/office/officeart/2009/layout/CircleArrowProcess" loCatId="process" qsTypeId="urn:microsoft.com/office/officeart/2005/8/quickstyle/simple1" qsCatId="simple" csTypeId="urn:microsoft.com/office/officeart/2005/8/colors/colorful2" csCatId="colorful" phldr="1"/>
      <dgm:spPr/>
      <dgm:t>
        <a:bodyPr/>
        <a:lstStyle/>
        <a:p>
          <a:endParaRPr lang="en-US"/>
        </a:p>
      </dgm:t>
    </dgm:pt>
    <dgm:pt modelId="{4B84BD2E-A27D-414D-9268-3A074854DA3A}">
      <dgm:prSet phldrT="[Text]"/>
      <dgm:spPr/>
      <dgm:t>
        <a:bodyPr/>
        <a:lstStyle/>
        <a:p>
          <a:r>
            <a:rPr lang="fr-FR" noProof="0" dirty="0" smtClean="0"/>
            <a:t>Création des connaissances</a:t>
          </a:r>
          <a:endParaRPr lang="fr-FR" noProof="0" dirty="0"/>
        </a:p>
      </dgm:t>
    </dgm:pt>
    <dgm:pt modelId="{3652ABB8-51A7-47F9-8D1F-8F7A45E7D123}" type="parTrans" cxnId="{308B640B-3104-43FD-B409-7ACEC71F3738}">
      <dgm:prSet/>
      <dgm:spPr/>
      <dgm:t>
        <a:bodyPr/>
        <a:lstStyle/>
        <a:p>
          <a:endParaRPr lang="fr-FR" noProof="0"/>
        </a:p>
      </dgm:t>
    </dgm:pt>
    <dgm:pt modelId="{B1A20E00-7722-4563-B0EE-8D2FF7723EF8}" type="sibTrans" cxnId="{308B640B-3104-43FD-B409-7ACEC71F3738}">
      <dgm:prSet/>
      <dgm:spPr/>
      <dgm:t>
        <a:bodyPr/>
        <a:lstStyle/>
        <a:p>
          <a:endParaRPr lang="fr-FR" noProof="0"/>
        </a:p>
      </dgm:t>
    </dgm:pt>
    <dgm:pt modelId="{C7AAA77E-60C0-4DEC-B893-5C7D23532FD2}">
      <dgm:prSet phldrT="[Text]"/>
      <dgm:spPr/>
      <dgm:t>
        <a:bodyPr/>
        <a:lstStyle/>
        <a:p>
          <a:r>
            <a:rPr lang="fr-FR" noProof="0" dirty="0" smtClean="0"/>
            <a:t>Instruments de diagnostic et de mesure des performances</a:t>
          </a:r>
          <a:endParaRPr lang="fr-FR" noProof="0" dirty="0"/>
        </a:p>
      </dgm:t>
    </dgm:pt>
    <dgm:pt modelId="{78D5154A-8F7F-446D-A60B-898B3C072CE4}" type="parTrans" cxnId="{5907D34F-25D6-4C03-A0CD-72E38BD95F8A}">
      <dgm:prSet/>
      <dgm:spPr/>
      <dgm:t>
        <a:bodyPr/>
        <a:lstStyle/>
        <a:p>
          <a:endParaRPr lang="fr-FR" noProof="0"/>
        </a:p>
      </dgm:t>
    </dgm:pt>
    <dgm:pt modelId="{2D2129AB-0DD5-4042-B45B-D0937693C7BA}" type="sibTrans" cxnId="{5907D34F-25D6-4C03-A0CD-72E38BD95F8A}">
      <dgm:prSet/>
      <dgm:spPr/>
      <dgm:t>
        <a:bodyPr/>
        <a:lstStyle/>
        <a:p>
          <a:endParaRPr lang="fr-FR" noProof="0"/>
        </a:p>
      </dgm:t>
    </dgm:pt>
    <dgm:pt modelId="{802F2E59-DCF8-4BF0-A4AE-D1D78A31CE7F}">
      <dgm:prSet phldrT="[Text]"/>
      <dgm:spPr/>
      <dgm:t>
        <a:bodyPr/>
        <a:lstStyle/>
        <a:p>
          <a:r>
            <a:rPr lang="fr-FR" noProof="0" dirty="0" smtClean="0"/>
            <a:t>Echange d’expériences, indicateurs clés communs</a:t>
          </a:r>
        </a:p>
        <a:p>
          <a:r>
            <a:rPr lang="fr-FR" noProof="0" dirty="0" smtClean="0"/>
            <a:t>Coordination avec les autres CER et les partenaires au développement</a:t>
          </a:r>
          <a:endParaRPr lang="fr-FR" noProof="0" dirty="0"/>
        </a:p>
      </dgm:t>
    </dgm:pt>
    <dgm:pt modelId="{FE013640-F1C8-49DD-A6D5-D68544AD674A}" type="parTrans" cxnId="{B2D9C4EB-DBD3-43D4-A95F-60D047387BEA}">
      <dgm:prSet/>
      <dgm:spPr/>
      <dgm:t>
        <a:bodyPr/>
        <a:lstStyle/>
        <a:p>
          <a:endParaRPr lang="fr-FR" noProof="0"/>
        </a:p>
      </dgm:t>
    </dgm:pt>
    <dgm:pt modelId="{755BDE2A-D111-449C-8762-0451A6354294}" type="sibTrans" cxnId="{B2D9C4EB-DBD3-43D4-A95F-60D047387BEA}">
      <dgm:prSet/>
      <dgm:spPr/>
      <dgm:t>
        <a:bodyPr/>
        <a:lstStyle/>
        <a:p>
          <a:endParaRPr lang="fr-FR" noProof="0"/>
        </a:p>
      </dgm:t>
    </dgm:pt>
    <dgm:pt modelId="{F4E56F41-A7AA-4059-BE18-41DB63D7696B}">
      <dgm:prSet phldrT="[Text]"/>
      <dgm:spPr/>
      <dgm:t>
        <a:bodyPr/>
        <a:lstStyle/>
        <a:p>
          <a:r>
            <a:rPr lang="fr-FR" noProof="0" dirty="0" smtClean="0"/>
            <a:t>Mise en œuvre des connaissances</a:t>
          </a:r>
          <a:endParaRPr lang="fr-FR" noProof="0" dirty="0"/>
        </a:p>
      </dgm:t>
    </dgm:pt>
    <dgm:pt modelId="{431A2F88-0A05-477F-924F-1B69483707F6}" type="parTrans" cxnId="{AA8572A1-5E1B-40C8-9751-E0E8539BAABE}">
      <dgm:prSet/>
      <dgm:spPr/>
      <dgm:t>
        <a:bodyPr/>
        <a:lstStyle/>
        <a:p>
          <a:endParaRPr lang="fr-FR" noProof="0"/>
        </a:p>
      </dgm:t>
    </dgm:pt>
    <dgm:pt modelId="{93055EE9-DB13-42FB-8BBF-EF0D225EDE5C}" type="sibTrans" cxnId="{AA8572A1-5E1B-40C8-9751-E0E8539BAABE}">
      <dgm:prSet/>
      <dgm:spPr/>
      <dgm:t>
        <a:bodyPr/>
        <a:lstStyle/>
        <a:p>
          <a:endParaRPr lang="fr-FR" noProof="0"/>
        </a:p>
      </dgm:t>
    </dgm:pt>
    <dgm:pt modelId="{05C62FE6-C4DC-44F3-8B21-900D65E2208B}">
      <dgm:prSet phldrT="[Text]"/>
      <dgm:spPr/>
      <dgm:t>
        <a:bodyPr/>
        <a:lstStyle/>
        <a:p>
          <a:r>
            <a:rPr lang="fr-FR" noProof="0" dirty="0" smtClean="0"/>
            <a:t>Assistance pratique pour la création des observatoires des transports</a:t>
          </a:r>
          <a:endParaRPr lang="fr-FR" noProof="0" dirty="0"/>
        </a:p>
      </dgm:t>
    </dgm:pt>
    <dgm:pt modelId="{2C493444-D947-4451-BD30-4F49A02D5DE9}" type="parTrans" cxnId="{1C606564-46E8-4564-9D47-3A8AE35261B5}">
      <dgm:prSet/>
      <dgm:spPr/>
      <dgm:t>
        <a:bodyPr/>
        <a:lstStyle/>
        <a:p>
          <a:endParaRPr lang="fr-FR" noProof="0"/>
        </a:p>
      </dgm:t>
    </dgm:pt>
    <dgm:pt modelId="{EFBC5757-AD52-4924-877C-719A58B95258}" type="sibTrans" cxnId="{1C606564-46E8-4564-9D47-3A8AE35261B5}">
      <dgm:prSet/>
      <dgm:spPr/>
      <dgm:t>
        <a:bodyPr/>
        <a:lstStyle/>
        <a:p>
          <a:endParaRPr lang="fr-FR" noProof="0"/>
        </a:p>
      </dgm:t>
    </dgm:pt>
    <dgm:pt modelId="{B8142B6D-0A44-4962-8149-52D6DB56D1BB}">
      <dgm:prSet phldrT="[Text]"/>
      <dgm:spPr/>
      <dgm:t>
        <a:bodyPr/>
        <a:lstStyle/>
        <a:p>
          <a:r>
            <a:rPr lang="fr-FR" noProof="0" dirty="0" smtClean="0"/>
            <a:t>Cadre analytique générique pour le suivi des performances</a:t>
          </a:r>
        </a:p>
      </dgm:t>
    </dgm:pt>
    <dgm:pt modelId="{8F963ABD-38B0-423E-A773-6A77D7A5ABCC}" type="parTrans" cxnId="{F8CF7A45-AE3C-44AE-89E2-7B70EAEAC9F9}">
      <dgm:prSet/>
      <dgm:spPr/>
      <dgm:t>
        <a:bodyPr/>
        <a:lstStyle/>
        <a:p>
          <a:endParaRPr lang="fr-FR" noProof="0"/>
        </a:p>
      </dgm:t>
    </dgm:pt>
    <dgm:pt modelId="{D3C9C0D7-8087-4B0C-B37C-CDB7E86B20C0}" type="sibTrans" cxnId="{F8CF7A45-AE3C-44AE-89E2-7B70EAEAC9F9}">
      <dgm:prSet/>
      <dgm:spPr/>
      <dgm:t>
        <a:bodyPr/>
        <a:lstStyle/>
        <a:p>
          <a:endParaRPr lang="fr-FR" noProof="0"/>
        </a:p>
      </dgm:t>
    </dgm:pt>
    <dgm:pt modelId="{1144EE8E-EBAF-4645-B879-8FC5081AFC84}">
      <dgm:prSet phldrT="[Text]"/>
      <dgm:spPr/>
      <dgm:t>
        <a:bodyPr/>
        <a:lstStyle/>
        <a:p>
          <a:r>
            <a:rPr lang="fr-FR" noProof="0" dirty="0" smtClean="0"/>
            <a:t>Notes de politiques basées sur des analyses factuelles</a:t>
          </a:r>
          <a:endParaRPr lang="fr-FR" noProof="0" dirty="0"/>
        </a:p>
      </dgm:t>
    </dgm:pt>
    <dgm:pt modelId="{36AC1E85-FD44-4E7A-8378-5B22DA16AB5E}" type="parTrans" cxnId="{45936A7B-D1F5-4FD8-98DD-DA5E2A1DB540}">
      <dgm:prSet/>
      <dgm:spPr/>
      <dgm:t>
        <a:bodyPr/>
        <a:lstStyle/>
        <a:p>
          <a:endParaRPr lang="en-US"/>
        </a:p>
      </dgm:t>
    </dgm:pt>
    <dgm:pt modelId="{9D2577CC-3A09-4C11-A401-093D0510D767}" type="sibTrans" cxnId="{45936A7B-D1F5-4FD8-98DD-DA5E2A1DB540}">
      <dgm:prSet/>
      <dgm:spPr/>
      <dgm:t>
        <a:bodyPr/>
        <a:lstStyle/>
        <a:p>
          <a:endParaRPr lang="en-US"/>
        </a:p>
      </dgm:t>
    </dgm:pt>
    <dgm:pt modelId="{84429712-9D4C-4DAE-89DA-ACA2CAE07AB7}">
      <dgm:prSet phldrT="[Text]"/>
      <dgm:spPr/>
      <dgm:t>
        <a:bodyPr/>
        <a:lstStyle/>
        <a:p>
          <a:r>
            <a:rPr lang="fr-FR" noProof="0" smtClean="0"/>
            <a:t>Partage des connaissances</a:t>
          </a:r>
          <a:endParaRPr lang="fr-FR" noProof="0" dirty="0" smtClean="0"/>
        </a:p>
      </dgm:t>
    </dgm:pt>
    <dgm:pt modelId="{6CE8AB59-FBD6-4A7B-B8FD-87A128BF6E81}" type="parTrans" cxnId="{7367645D-3229-4FA8-8E1C-DFD8A43C3538}">
      <dgm:prSet/>
      <dgm:spPr/>
      <dgm:t>
        <a:bodyPr/>
        <a:lstStyle/>
        <a:p>
          <a:endParaRPr lang="en-US"/>
        </a:p>
      </dgm:t>
    </dgm:pt>
    <dgm:pt modelId="{8C652115-29C1-4680-8911-70D1FD60AF9F}" type="sibTrans" cxnId="{7367645D-3229-4FA8-8E1C-DFD8A43C3538}">
      <dgm:prSet/>
      <dgm:spPr/>
      <dgm:t>
        <a:bodyPr/>
        <a:lstStyle/>
        <a:p>
          <a:endParaRPr lang="en-US"/>
        </a:p>
      </dgm:t>
    </dgm:pt>
    <dgm:pt modelId="{D50ECF75-F7CB-4EC4-8137-8768C1C5E545}" type="pres">
      <dgm:prSet presAssocID="{D53DF35E-E1EF-4B94-B250-08CD0619BAAB}" presName="Name0" presStyleCnt="0">
        <dgm:presLayoutVars>
          <dgm:chMax val="7"/>
          <dgm:chPref val="7"/>
          <dgm:dir/>
          <dgm:animLvl val="lvl"/>
        </dgm:presLayoutVars>
      </dgm:prSet>
      <dgm:spPr/>
      <dgm:t>
        <a:bodyPr/>
        <a:lstStyle/>
        <a:p>
          <a:endParaRPr lang="en-US"/>
        </a:p>
      </dgm:t>
    </dgm:pt>
    <dgm:pt modelId="{CD2B87C0-ABC7-4064-9EE8-15B5E2F731DD}" type="pres">
      <dgm:prSet presAssocID="{4B84BD2E-A27D-414D-9268-3A074854DA3A}" presName="Accent1" presStyleCnt="0"/>
      <dgm:spPr/>
      <dgm:t>
        <a:bodyPr/>
        <a:lstStyle/>
        <a:p>
          <a:endParaRPr lang="en-US"/>
        </a:p>
      </dgm:t>
    </dgm:pt>
    <dgm:pt modelId="{AC350BBF-00AC-4B40-A33F-D74E5D854978}" type="pres">
      <dgm:prSet presAssocID="{4B84BD2E-A27D-414D-9268-3A074854DA3A}" presName="Accent" presStyleLbl="node1" presStyleIdx="0" presStyleCnt="3"/>
      <dgm:spPr>
        <a:solidFill>
          <a:srgbClr val="C00000"/>
        </a:solidFill>
      </dgm:spPr>
      <dgm:t>
        <a:bodyPr/>
        <a:lstStyle/>
        <a:p>
          <a:endParaRPr lang="en-US"/>
        </a:p>
      </dgm:t>
    </dgm:pt>
    <dgm:pt modelId="{C90BB7C1-C926-4CED-B651-E6342D1CC41F}" type="pres">
      <dgm:prSet presAssocID="{4B84BD2E-A27D-414D-9268-3A074854DA3A}" presName="Child1" presStyleLbl="revTx" presStyleIdx="0" presStyleCnt="6">
        <dgm:presLayoutVars>
          <dgm:chMax val="0"/>
          <dgm:chPref val="0"/>
          <dgm:bulletEnabled val="1"/>
        </dgm:presLayoutVars>
      </dgm:prSet>
      <dgm:spPr/>
      <dgm:t>
        <a:bodyPr/>
        <a:lstStyle/>
        <a:p>
          <a:endParaRPr lang="en-US"/>
        </a:p>
      </dgm:t>
    </dgm:pt>
    <dgm:pt modelId="{B91D712D-B3D3-4107-80FE-341C75152591}" type="pres">
      <dgm:prSet presAssocID="{4B84BD2E-A27D-414D-9268-3A074854DA3A}" presName="Parent1" presStyleLbl="revTx" presStyleIdx="1" presStyleCnt="6">
        <dgm:presLayoutVars>
          <dgm:chMax val="1"/>
          <dgm:chPref val="1"/>
          <dgm:bulletEnabled val="1"/>
        </dgm:presLayoutVars>
      </dgm:prSet>
      <dgm:spPr/>
      <dgm:t>
        <a:bodyPr/>
        <a:lstStyle/>
        <a:p>
          <a:endParaRPr lang="en-US"/>
        </a:p>
      </dgm:t>
    </dgm:pt>
    <dgm:pt modelId="{39736EA5-2FF1-4C61-9F3C-6EC0884436A5}" type="pres">
      <dgm:prSet presAssocID="{84429712-9D4C-4DAE-89DA-ACA2CAE07AB7}" presName="Accent2" presStyleCnt="0"/>
      <dgm:spPr/>
    </dgm:pt>
    <dgm:pt modelId="{8C511B57-32EF-42F1-B6E6-6F16422FBA04}" type="pres">
      <dgm:prSet presAssocID="{84429712-9D4C-4DAE-89DA-ACA2CAE07AB7}" presName="Accent" presStyleLbl="node1" presStyleIdx="1" presStyleCnt="3"/>
      <dgm:spPr>
        <a:solidFill>
          <a:schemeClr val="accent5"/>
        </a:solidFill>
      </dgm:spPr>
      <dgm:t>
        <a:bodyPr/>
        <a:lstStyle/>
        <a:p>
          <a:endParaRPr lang="en-US"/>
        </a:p>
      </dgm:t>
    </dgm:pt>
    <dgm:pt modelId="{C9320EB3-1987-40DB-8EF0-F74F1028E993}" type="pres">
      <dgm:prSet presAssocID="{84429712-9D4C-4DAE-89DA-ACA2CAE07AB7}" presName="Child2" presStyleLbl="revTx" presStyleIdx="2" presStyleCnt="6">
        <dgm:presLayoutVars>
          <dgm:chMax val="0"/>
          <dgm:chPref val="0"/>
          <dgm:bulletEnabled val="1"/>
        </dgm:presLayoutVars>
      </dgm:prSet>
      <dgm:spPr/>
      <dgm:t>
        <a:bodyPr/>
        <a:lstStyle/>
        <a:p>
          <a:endParaRPr lang="en-US"/>
        </a:p>
      </dgm:t>
    </dgm:pt>
    <dgm:pt modelId="{15AB209F-DDD6-4987-9AB6-5BC0BA9E7836}" type="pres">
      <dgm:prSet presAssocID="{84429712-9D4C-4DAE-89DA-ACA2CAE07AB7}" presName="Parent2" presStyleLbl="revTx" presStyleIdx="3" presStyleCnt="6">
        <dgm:presLayoutVars>
          <dgm:chMax val="1"/>
          <dgm:chPref val="1"/>
          <dgm:bulletEnabled val="1"/>
        </dgm:presLayoutVars>
      </dgm:prSet>
      <dgm:spPr/>
      <dgm:t>
        <a:bodyPr/>
        <a:lstStyle/>
        <a:p>
          <a:endParaRPr lang="en-US"/>
        </a:p>
      </dgm:t>
    </dgm:pt>
    <dgm:pt modelId="{7CD42112-B727-4322-B1AA-982B7A2EA771}" type="pres">
      <dgm:prSet presAssocID="{F4E56F41-A7AA-4059-BE18-41DB63D7696B}" presName="Accent3" presStyleCnt="0"/>
      <dgm:spPr/>
      <dgm:t>
        <a:bodyPr/>
        <a:lstStyle/>
        <a:p>
          <a:endParaRPr lang="en-US"/>
        </a:p>
      </dgm:t>
    </dgm:pt>
    <dgm:pt modelId="{33BE49D4-562C-4A01-8A76-BF6B0E1D95B8}" type="pres">
      <dgm:prSet presAssocID="{F4E56F41-A7AA-4059-BE18-41DB63D7696B}" presName="Accent" presStyleLbl="node1" presStyleIdx="2" presStyleCnt="3"/>
      <dgm:spPr/>
      <dgm:t>
        <a:bodyPr/>
        <a:lstStyle/>
        <a:p>
          <a:endParaRPr lang="en-US"/>
        </a:p>
      </dgm:t>
    </dgm:pt>
    <dgm:pt modelId="{BE1D3838-C67D-4D4F-AD84-7C0FA38831D2}" type="pres">
      <dgm:prSet presAssocID="{F4E56F41-A7AA-4059-BE18-41DB63D7696B}" presName="Child3" presStyleLbl="revTx" presStyleIdx="4" presStyleCnt="6">
        <dgm:presLayoutVars>
          <dgm:chMax val="0"/>
          <dgm:chPref val="0"/>
          <dgm:bulletEnabled val="1"/>
        </dgm:presLayoutVars>
      </dgm:prSet>
      <dgm:spPr/>
      <dgm:t>
        <a:bodyPr/>
        <a:lstStyle/>
        <a:p>
          <a:endParaRPr lang="en-US"/>
        </a:p>
      </dgm:t>
    </dgm:pt>
    <dgm:pt modelId="{6F4F26A8-3FF5-4D40-8151-A4BF4611312D}" type="pres">
      <dgm:prSet presAssocID="{F4E56F41-A7AA-4059-BE18-41DB63D7696B}" presName="Parent3" presStyleLbl="revTx" presStyleIdx="5" presStyleCnt="6">
        <dgm:presLayoutVars>
          <dgm:chMax val="1"/>
          <dgm:chPref val="1"/>
          <dgm:bulletEnabled val="1"/>
        </dgm:presLayoutVars>
      </dgm:prSet>
      <dgm:spPr/>
      <dgm:t>
        <a:bodyPr/>
        <a:lstStyle/>
        <a:p>
          <a:endParaRPr lang="en-US"/>
        </a:p>
      </dgm:t>
    </dgm:pt>
  </dgm:ptLst>
  <dgm:cxnLst>
    <dgm:cxn modelId="{83417DDE-4C25-4124-8BB3-EBFB43DFC590}" type="presOf" srcId="{C7AAA77E-60C0-4DEC-B893-5C7D23532FD2}" destId="{C90BB7C1-C926-4CED-B651-E6342D1CC41F}" srcOrd="0" destOrd="0" presId="urn:microsoft.com/office/officeart/2009/layout/CircleArrowProcess"/>
    <dgm:cxn modelId="{CEE7CBBA-F864-4FDF-BBE2-5CAC86C5D2C1}" type="presOf" srcId="{1144EE8E-EBAF-4645-B879-8FC5081AFC84}" destId="{BE1D3838-C67D-4D4F-AD84-7C0FA38831D2}" srcOrd="0" destOrd="1" presId="urn:microsoft.com/office/officeart/2009/layout/CircleArrowProcess"/>
    <dgm:cxn modelId="{F8CF7A45-AE3C-44AE-89E2-7B70EAEAC9F9}" srcId="{4B84BD2E-A27D-414D-9268-3A074854DA3A}" destId="{B8142B6D-0A44-4962-8149-52D6DB56D1BB}" srcOrd="1" destOrd="0" parTransId="{8F963ABD-38B0-423E-A773-6A77D7A5ABCC}" sibTransId="{D3C9C0D7-8087-4B0C-B37C-CDB7E86B20C0}"/>
    <dgm:cxn modelId="{5907D34F-25D6-4C03-A0CD-72E38BD95F8A}" srcId="{4B84BD2E-A27D-414D-9268-3A074854DA3A}" destId="{C7AAA77E-60C0-4DEC-B893-5C7D23532FD2}" srcOrd="0" destOrd="0" parTransId="{78D5154A-8F7F-446D-A60B-898B3C072CE4}" sibTransId="{2D2129AB-0DD5-4042-B45B-D0937693C7BA}"/>
    <dgm:cxn modelId="{AA8572A1-5E1B-40C8-9751-E0E8539BAABE}" srcId="{D53DF35E-E1EF-4B94-B250-08CD0619BAAB}" destId="{F4E56F41-A7AA-4059-BE18-41DB63D7696B}" srcOrd="2" destOrd="0" parTransId="{431A2F88-0A05-477F-924F-1B69483707F6}" sibTransId="{93055EE9-DB13-42FB-8BBF-EF0D225EDE5C}"/>
    <dgm:cxn modelId="{A240973C-31DB-4A50-A776-FE05CE9A77A5}" type="presOf" srcId="{F4E56F41-A7AA-4059-BE18-41DB63D7696B}" destId="{6F4F26A8-3FF5-4D40-8151-A4BF4611312D}" srcOrd="0" destOrd="0" presId="urn:microsoft.com/office/officeart/2009/layout/CircleArrowProcess"/>
    <dgm:cxn modelId="{1C606564-46E8-4564-9D47-3A8AE35261B5}" srcId="{F4E56F41-A7AA-4059-BE18-41DB63D7696B}" destId="{05C62FE6-C4DC-44F3-8B21-900D65E2208B}" srcOrd="0" destOrd="0" parTransId="{2C493444-D947-4451-BD30-4F49A02D5DE9}" sibTransId="{EFBC5757-AD52-4924-877C-719A58B95258}"/>
    <dgm:cxn modelId="{B2D9C4EB-DBD3-43D4-A95F-60D047387BEA}" srcId="{84429712-9D4C-4DAE-89DA-ACA2CAE07AB7}" destId="{802F2E59-DCF8-4BF0-A4AE-D1D78A31CE7F}" srcOrd="0" destOrd="0" parTransId="{FE013640-F1C8-49DD-A6D5-D68544AD674A}" sibTransId="{755BDE2A-D111-449C-8762-0451A6354294}"/>
    <dgm:cxn modelId="{E6196D81-263C-4E13-93F7-FD6BB77E2AE3}" type="presOf" srcId="{84429712-9D4C-4DAE-89DA-ACA2CAE07AB7}" destId="{15AB209F-DDD6-4987-9AB6-5BC0BA9E7836}" srcOrd="0" destOrd="0" presId="urn:microsoft.com/office/officeart/2009/layout/CircleArrowProcess"/>
    <dgm:cxn modelId="{308B640B-3104-43FD-B409-7ACEC71F3738}" srcId="{D53DF35E-E1EF-4B94-B250-08CD0619BAAB}" destId="{4B84BD2E-A27D-414D-9268-3A074854DA3A}" srcOrd="0" destOrd="0" parTransId="{3652ABB8-51A7-47F9-8D1F-8F7A45E7D123}" sibTransId="{B1A20E00-7722-4563-B0EE-8D2FF7723EF8}"/>
    <dgm:cxn modelId="{4FCB45F3-6A59-4E97-9F3F-0BBC12E7BF98}" type="presOf" srcId="{4B84BD2E-A27D-414D-9268-3A074854DA3A}" destId="{B91D712D-B3D3-4107-80FE-341C75152591}" srcOrd="0" destOrd="0" presId="urn:microsoft.com/office/officeart/2009/layout/CircleArrowProcess"/>
    <dgm:cxn modelId="{7367645D-3229-4FA8-8E1C-DFD8A43C3538}" srcId="{D53DF35E-E1EF-4B94-B250-08CD0619BAAB}" destId="{84429712-9D4C-4DAE-89DA-ACA2CAE07AB7}" srcOrd="1" destOrd="0" parTransId="{6CE8AB59-FBD6-4A7B-B8FD-87A128BF6E81}" sibTransId="{8C652115-29C1-4680-8911-70D1FD60AF9F}"/>
    <dgm:cxn modelId="{45936A7B-D1F5-4FD8-98DD-DA5E2A1DB540}" srcId="{F4E56F41-A7AA-4059-BE18-41DB63D7696B}" destId="{1144EE8E-EBAF-4645-B879-8FC5081AFC84}" srcOrd="1" destOrd="0" parTransId="{36AC1E85-FD44-4E7A-8378-5B22DA16AB5E}" sibTransId="{9D2577CC-3A09-4C11-A401-093D0510D767}"/>
    <dgm:cxn modelId="{7F46E2EA-661E-4AE4-A9F3-E6467B9FD557}" type="presOf" srcId="{D53DF35E-E1EF-4B94-B250-08CD0619BAAB}" destId="{D50ECF75-F7CB-4EC4-8137-8768C1C5E545}" srcOrd="0" destOrd="0" presId="urn:microsoft.com/office/officeart/2009/layout/CircleArrowProcess"/>
    <dgm:cxn modelId="{F078EAB7-ACA3-4FB1-92E1-02FD8A517BEA}" type="presOf" srcId="{05C62FE6-C4DC-44F3-8B21-900D65E2208B}" destId="{BE1D3838-C67D-4D4F-AD84-7C0FA38831D2}" srcOrd="0" destOrd="0" presId="urn:microsoft.com/office/officeart/2009/layout/CircleArrowProcess"/>
    <dgm:cxn modelId="{84E6D0F8-CF26-4835-8021-092CA014EB3A}" type="presOf" srcId="{802F2E59-DCF8-4BF0-A4AE-D1D78A31CE7F}" destId="{C9320EB3-1987-40DB-8EF0-F74F1028E993}" srcOrd="0" destOrd="0" presId="urn:microsoft.com/office/officeart/2009/layout/CircleArrowProcess"/>
    <dgm:cxn modelId="{49656FBA-0634-43EB-A30A-E317C491A1A6}" type="presOf" srcId="{B8142B6D-0A44-4962-8149-52D6DB56D1BB}" destId="{C90BB7C1-C926-4CED-B651-E6342D1CC41F}" srcOrd="0" destOrd="1" presId="urn:microsoft.com/office/officeart/2009/layout/CircleArrowProcess"/>
    <dgm:cxn modelId="{9C090907-B1E4-42FE-B423-42C72DA91C49}" type="presParOf" srcId="{D50ECF75-F7CB-4EC4-8137-8768C1C5E545}" destId="{CD2B87C0-ABC7-4064-9EE8-15B5E2F731DD}" srcOrd="0" destOrd="0" presId="urn:microsoft.com/office/officeart/2009/layout/CircleArrowProcess"/>
    <dgm:cxn modelId="{D1206AAA-F1F2-472B-A480-EC5AA084CECA}" type="presParOf" srcId="{CD2B87C0-ABC7-4064-9EE8-15B5E2F731DD}" destId="{AC350BBF-00AC-4B40-A33F-D74E5D854978}" srcOrd="0" destOrd="0" presId="urn:microsoft.com/office/officeart/2009/layout/CircleArrowProcess"/>
    <dgm:cxn modelId="{05D8A896-A4CB-4E0F-9AE4-D193ED7B7CE6}" type="presParOf" srcId="{D50ECF75-F7CB-4EC4-8137-8768C1C5E545}" destId="{C90BB7C1-C926-4CED-B651-E6342D1CC41F}" srcOrd="1" destOrd="0" presId="urn:microsoft.com/office/officeart/2009/layout/CircleArrowProcess"/>
    <dgm:cxn modelId="{ECC76729-9C42-4FD8-9BFB-DE4627EB1DB2}" type="presParOf" srcId="{D50ECF75-F7CB-4EC4-8137-8768C1C5E545}" destId="{B91D712D-B3D3-4107-80FE-341C75152591}" srcOrd="2" destOrd="0" presId="urn:microsoft.com/office/officeart/2009/layout/CircleArrowProcess"/>
    <dgm:cxn modelId="{363FDB27-7C8C-4033-8981-16E288DDAC5B}" type="presParOf" srcId="{D50ECF75-F7CB-4EC4-8137-8768C1C5E545}" destId="{39736EA5-2FF1-4C61-9F3C-6EC0884436A5}" srcOrd="3" destOrd="0" presId="urn:microsoft.com/office/officeart/2009/layout/CircleArrowProcess"/>
    <dgm:cxn modelId="{23041A4D-25C3-4374-BBC8-7F8F2CC31A6B}" type="presParOf" srcId="{39736EA5-2FF1-4C61-9F3C-6EC0884436A5}" destId="{8C511B57-32EF-42F1-B6E6-6F16422FBA04}" srcOrd="0" destOrd="0" presId="urn:microsoft.com/office/officeart/2009/layout/CircleArrowProcess"/>
    <dgm:cxn modelId="{EE7BA56B-168E-4D8F-9149-047A54805865}" type="presParOf" srcId="{D50ECF75-F7CB-4EC4-8137-8768C1C5E545}" destId="{C9320EB3-1987-40DB-8EF0-F74F1028E993}" srcOrd="4" destOrd="0" presId="urn:microsoft.com/office/officeart/2009/layout/CircleArrowProcess"/>
    <dgm:cxn modelId="{962F06AA-20B3-445C-A57D-9DA8BDFF287A}" type="presParOf" srcId="{D50ECF75-F7CB-4EC4-8137-8768C1C5E545}" destId="{15AB209F-DDD6-4987-9AB6-5BC0BA9E7836}" srcOrd="5" destOrd="0" presId="urn:microsoft.com/office/officeart/2009/layout/CircleArrowProcess"/>
    <dgm:cxn modelId="{16EEAD9D-8766-4303-A7E8-56749DD10A3C}" type="presParOf" srcId="{D50ECF75-F7CB-4EC4-8137-8768C1C5E545}" destId="{7CD42112-B727-4322-B1AA-982B7A2EA771}" srcOrd="6" destOrd="0" presId="urn:microsoft.com/office/officeart/2009/layout/CircleArrowProcess"/>
    <dgm:cxn modelId="{64767233-19EB-48F0-89DC-A4CB2D383FA4}" type="presParOf" srcId="{7CD42112-B727-4322-B1AA-982B7A2EA771}" destId="{33BE49D4-562C-4A01-8A76-BF6B0E1D95B8}" srcOrd="0" destOrd="0" presId="urn:microsoft.com/office/officeart/2009/layout/CircleArrowProcess"/>
    <dgm:cxn modelId="{6B5449A8-CAA2-4708-92B7-4DE4178BC042}" type="presParOf" srcId="{D50ECF75-F7CB-4EC4-8137-8768C1C5E545}" destId="{BE1D3838-C67D-4D4F-AD84-7C0FA38831D2}" srcOrd="7" destOrd="0" presId="urn:microsoft.com/office/officeart/2009/layout/CircleArrowProcess"/>
    <dgm:cxn modelId="{E67F2BA9-1E58-4CF4-85CC-1168486C92BE}" type="presParOf" srcId="{D50ECF75-F7CB-4EC4-8137-8768C1C5E545}" destId="{6F4F26A8-3FF5-4D40-8151-A4BF4611312D}" srcOrd="8"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C2E5BE-AAD1-4C6E-802A-B6BE73DB7CC1}"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B20E4F1-7F0C-45D5-A90E-3C6F1F65B59C}">
      <dgm:prSet/>
      <dgm:spPr/>
      <dgm:t>
        <a:bodyPr/>
        <a:lstStyle/>
        <a:p>
          <a:pPr rtl="0"/>
          <a:r>
            <a:rPr lang="fr-FR" noProof="0" dirty="0" smtClean="0"/>
            <a:t>Huit pays en Afrique de </a:t>
          </a:r>
          <a:r>
            <a:rPr lang="fr-FR" noProof="0" dirty="0" smtClean="0"/>
            <a:t>l’est </a:t>
          </a:r>
          <a:r>
            <a:rPr lang="fr-FR" noProof="0" dirty="0" smtClean="0"/>
            <a:t>et </a:t>
          </a:r>
          <a:r>
            <a:rPr lang="fr-FR" noProof="0" dirty="0" smtClean="0"/>
            <a:t>australe(Namibie</a:t>
          </a:r>
          <a:r>
            <a:rPr lang="fr-FR" noProof="0" dirty="0" smtClean="0"/>
            <a:t>, Zambie, Tanzanie, Kenya, Uganda, Rwanda, Burundi, DRC)</a:t>
          </a:r>
          <a:endParaRPr lang="fr-FR" noProof="0" dirty="0"/>
        </a:p>
      </dgm:t>
    </dgm:pt>
    <dgm:pt modelId="{F9D241DF-C35F-41F0-9831-AB2A06A44C01}" type="parTrans" cxnId="{9957D679-7E76-45A9-9BB1-8C222635B1BC}">
      <dgm:prSet/>
      <dgm:spPr/>
      <dgm:t>
        <a:bodyPr/>
        <a:lstStyle/>
        <a:p>
          <a:endParaRPr lang="fr-FR" noProof="0"/>
        </a:p>
      </dgm:t>
    </dgm:pt>
    <dgm:pt modelId="{4D673DCF-4E94-4B3F-BF4A-CF9CDB544C9B}" type="sibTrans" cxnId="{9957D679-7E76-45A9-9BB1-8C222635B1BC}">
      <dgm:prSet/>
      <dgm:spPr/>
      <dgm:t>
        <a:bodyPr/>
        <a:lstStyle/>
        <a:p>
          <a:endParaRPr lang="fr-FR" noProof="0"/>
        </a:p>
      </dgm:t>
    </dgm:pt>
    <dgm:pt modelId="{B13605CD-28E8-4F6B-B5A6-7F46A4B8F7D8}">
      <dgm:prSet/>
      <dgm:spPr/>
      <dgm:t>
        <a:bodyPr/>
        <a:lstStyle/>
        <a:p>
          <a:pPr rtl="0"/>
          <a:r>
            <a:rPr lang="fr-FR" noProof="0" dirty="0" smtClean="0"/>
            <a:t>Enquêtes aux frontières (Kenya, Ouganda, Rwanda, Benin, Nigeria, Niger, Togo, Ghana)</a:t>
          </a:r>
          <a:endParaRPr lang="fr-FR" noProof="0" dirty="0"/>
        </a:p>
      </dgm:t>
    </dgm:pt>
    <dgm:pt modelId="{B23066C3-647A-4E01-B341-6EAA91EAC07E}" type="parTrans" cxnId="{55816EEF-AEBF-4A34-BBFF-E7BCE6AA98BB}">
      <dgm:prSet/>
      <dgm:spPr/>
      <dgm:t>
        <a:bodyPr/>
        <a:lstStyle/>
        <a:p>
          <a:endParaRPr lang="fr-FR" noProof="0"/>
        </a:p>
      </dgm:t>
    </dgm:pt>
    <dgm:pt modelId="{1AF9AAE6-7567-40E6-ADC1-0FC6C04A8783}" type="sibTrans" cxnId="{55816EEF-AEBF-4A34-BBFF-E7BCE6AA98BB}">
      <dgm:prSet/>
      <dgm:spPr/>
      <dgm:t>
        <a:bodyPr/>
        <a:lstStyle/>
        <a:p>
          <a:endParaRPr lang="fr-FR" noProof="0"/>
        </a:p>
      </dgm:t>
    </dgm:pt>
    <dgm:pt modelId="{3B098C61-7980-434A-A3CB-C17A05D887AF}">
      <dgm:prSet/>
      <dgm:spPr/>
      <dgm:t>
        <a:bodyPr/>
        <a:lstStyle/>
        <a:p>
          <a:pPr rtl="0"/>
          <a:r>
            <a:rPr lang="fr-FR" noProof="0" dirty="0" smtClean="0"/>
            <a:t>Indicateurs sur les prix et les coûts</a:t>
          </a:r>
          <a:endParaRPr lang="fr-FR" noProof="0" dirty="0"/>
        </a:p>
      </dgm:t>
    </dgm:pt>
    <dgm:pt modelId="{3A12A17A-5BBE-44A9-832A-61C953CAB3E0}" type="parTrans" cxnId="{8B0D31A4-AC8D-4565-B6BE-FB8D0F06FFB8}">
      <dgm:prSet/>
      <dgm:spPr/>
      <dgm:t>
        <a:bodyPr/>
        <a:lstStyle/>
        <a:p>
          <a:endParaRPr lang="fr-FR" noProof="0"/>
        </a:p>
      </dgm:t>
    </dgm:pt>
    <dgm:pt modelId="{0EC59BD6-67CA-485C-ADC4-7AD8C77BE126}" type="sibTrans" cxnId="{8B0D31A4-AC8D-4565-B6BE-FB8D0F06FFB8}">
      <dgm:prSet/>
      <dgm:spPr/>
      <dgm:t>
        <a:bodyPr/>
        <a:lstStyle/>
        <a:p>
          <a:endParaRPr lang="fr-FR" noProof="0"/>
        </a:p>
      </dgm:t>
    </dgm:pt>
    <dgm:pt modelId="{2C62749B-4B08-42A5-8CE8-05AEB18409AC}">
      <dgm:prSet/>
      <dgm:spPr/>
      <dgm:t>
        <a:bodyPr/>
        <a:lstStyle/>
        <a:p>
          <a:pPr rtl="0"/>
          <a:r>
            <a:rPr lang="fr-FR" noProof="0" dirty="0" smtClean="0"/>
            <a:t>Coûts logistiques en Afrique de l’Ouest et du Centre (Côte d’Ivoire, Ghana, Togo, </a:t>
          </a:r>
          <a:r>
            <a:rPr lang="fr-FR" noProof="0" dirty="0" smtClean="0"/>
            <a:t>Bénin</a:t>
          </a:r>
          <a:r>
            <a:rPr lang="fr-FR" noProof="0" dirty="0" smtClean="0"/>
            <a:t>, Burkina Faso, Niger, Cameroun, Tchad, RCA)</a:t>
          </a:r>
          <a:endParaRPr lang="fr-FR" noProof="0" dirty="0"/>
        </a:p>
      </dgm:t>
    </dgm:pt>
    <dgm:pt modelId="{9ACFC4E9-F2A6-4968-AF8B-62182A7276A6}" type="parTrans" cxnId="{57F1629F-2B7D-4FA1-BF13-46B78A837A0D}">
      <dgm:prSet/>
      <dgm:spPr/>
      <dgm:t>
        <a:bodyPr/>
        <a:lstStyle/>
        <a:p>
          <a:endParaRPr lang="fr-FR" noProof="0"/>
        </a:p>
      </dgm:t>
    </dgm:pt>
    <dgm:pt modelId="{ECE09BBE-29F5-4AE9-9AEB-97E64364F3CC}" type="sibTrans" cxnId="{57F1629F-2B7D-4FA1-BF13-46B78A837A0D}">
      <dgm:prSet/>
      <dgm:spPr/>
      <dgm:t>
        <a:bodyPr/>
        <a:lstStyle/>
        <a:p>
          <a:endParaRPr lang="fr-FR" noProof="0"/>
        </a:p>
      </dgm:t>
    </dgm:pt>
    <dgm:pt modelId="{0229FA3A-9D43-4282-A210-B6569139D1B0}">
      <dgm:prSet/>
      <dgm:spPr/>
      <dgm:t>
        <a:bodyPr/>
        <a:lstStyle/>
        <a:p>
          <a:pPr rtl="0"/>
          <a:r>
            <a:rPr lang="fr-FR" noProof="0" dirty="0" smtClean="0"/>
            <a:t>Prix et coûts de transport routier en Afrique de l’Est (Kenya, Tanzanie, Rwanda)</a:t>
          </a:r>
          <a:endParaRPr lang="fr-FR" noProof="0" dirty="0"/>
        </a:p>
      </dgm:t>
    </dgm:pt>
    <dgm:pt modelId="{F0D4C91B-6E4C-4AA8-81C7-7AAE74F75812}" type="parTrans" cxnId="{5B287A67-521E-47CD-99DB-C9286A399287}">
      <dgm:prSet/>
      <dgm:spPr/>
      <dgm:t>
        <a:bodyPr/>
        <a:lstStyle/>
        <a:p>
          <a:endParaRPr lang="fr-FR" noProof="0"/>
        </a:p>
      </dgm:t>
    </dgm:pt>
    <dgm:pt modelId="{77C74480-C559-45F9-8455-29FC106EE2AC}" type="sibTrans" cxnId="{5B287A67-521E-47CD-99DB-C9286A399287}">
      <dgm:prSet/>
      <dgm:spPr/>
      <dgm:t>
        <a:bodyPr/>
        <a:lstStyle/>
        <a:p>
          <a:endParaRPr lang="fr-FR" noProof="0"/>
        </a:p>
      </dgm:t>
    </dgm:pt>
    <dgm:pt modelId="{CC482982-A718-44AF-8F6A-C3164FBACB99}">
      <dgm:prSet/>
      <dgm:spPr>
        <a:solidFill>
          <a:schemeClr val="accent6"/>
        </a:solidFill>
      </dgm:spPr>
      <dgm:t>
        <a:bodyPr/>
        <a:lstStyle/>
        <a:p>
          <a:pPr rtl="0"/>
          <a:r>
            <a:rPr lang="fr-FR" noProof="0" dirty="0" smtClean="0"/>
            <a:t>Infrastructure et services logistiques</a:t>
          </a:r>
          <a:endParaRPr lang="fr-FR" noProof="0" dirty="0"/>
        </a:p>
      </dgm:t>
    </dgm:pt>
    <dgm:pt modelId="{B737BD08-7192-4CBC-A8A1-67C81BC13164}" type="parTrans" cxnId="{A9102F21-36A6-4262-99F5-3A746D50E150}">
      <dgm:prSet/>
      <dgm:spPr/>
      <dgm:t>
        <a:bodyPr/>
        <a:lstStyle/>
        <a:p>
          <a:endParaRPr lang="fr-FR" noProof="0"/>
        </a:p>
      </dgm:t>
    </dgm:pt>
    <dgm:pt modelId="{E9FDC4EE-7057-4DF8-A006-F41F7903551A}" type="sibTrans" cxnId="{A9102F21-36A6-4262-99F5-3A746D50E150}">
      <dgm:prSet/>
      <dgm:spPr/>
      <dgm:t>
        <a:bodyPr/>
        <a:lstStyle/>
        <a:p>
          <a:endParaRPr lang="fr-FR" noProof="0"/>
        </a:p>
      </dgm:t>
    </dgm:pt>
    <dgm:pt modelId="{2A12A5EE-933D-4CC8-A7B1-2119F490EED1}">
      <dgm:prSet/>
      <dgm:spPr/>
      <dgm:t>
        <a:bodyPr/>
        <a:lstStyle/>
        <a:p>
          <a:pPr rtl="0"/>
          <a:r>
            <a:rPr lang="fr-FR" noProof="0" dirty="0" smtClean="0"/>
            <a:t>Enquêtes sur le secteur des transports routiers en Afrique de l’Est (Kenya, Rwanda, Tanzanie)</a:t>
          </a:r>
          <a:endParaRPr lang="fr-FR" noProof="0" dirty="0"/>
        </a:p>
      </dgm:t>
    </dgm:pt>
    <dgm:pt modelId="{85F9B282-AA73-49E7-9B75-92418821FE18}" type="parTrans" cxnId="{0182DEE9-3FC5-41E3-9B7A-6202114FFD86}">
      <dgm:prSet/>
      <dgm:spPr/>
      <dgm:t>
        <a:bodyPr/>
        <a:lstStyle/>
        <a:p>
          <a:endParaRPr lang="fr-FR" noProof="0"/>
        </a:p>
      </dgm:t>
    </dgm:pt>
    <dgm:pt modelId="{F96B2D65-8D77-4CCD-B53F-9A48DB0F8E92}" type="sibTrans" cxnId="{0182DEE9-3FC5-41E3-9B7A-6202114FFD86}">
      <dgm:prSet/>
      <dgm:spPr/>
      <dgm:t>
        <a:bodyPr/>
        <a:lstStyle/>
        <a:p>
          <a:endParaRPr lang="fr-FR" noProof="0"/>
        </a:p>
      </dgm:t>
    </dgm:pt>
    <dgm:pt modelId="{FB5AC428-08FB-4A86-A894-55BC346FC9C0}">
      <dgm:prSet/>
      <dgm:spPr>
        <a:solidFill>
          <a:srgbClr val="C00000"/>
        </a:solidFill>
        <a:ln>
          <a:noFill/>
        </a:ln>
      </dgm:spPr>
      <dgm:t>
        <a:bodyPr/>
        <a:lstStyle/>
        <a:p>
          <a:pPr rtl="0"/>
          <a:r>
            <a:rPr lang="fr-FR" noProof="0" smtClean="0"/>
            <a:t>Indicateurs sur les volumes et les temps</a:t>
          </a:r>
          <a:endParaRPr lang="fr-FR" noProof="0"/>
        </a:p>
      </dgm:t>
    </dgm:pt>
    <dgm:pt modelId="{E5BBF263-679C-42C2-B19B-F79BA2EA9BAA}" type="parTrans" cxnId="{B1B7C8BA-BF08-4C7F-B357-2F2E7A073976}">
      <dgm:prSet/>
      <dgm:spPr/>
      <dgm:t>
        <a:bodyPr/>
        <a:lstStyle/>
        <a:p>
          <a:endParaRPr lang="fr-FR" noProof="0"/>
        </a:p>
      </dgm:t>
    </dgm:pt>
    <dgm:pt modelId="{A34FE8EB-662D-4BB0-B1E6-1B3FF71003EA}" type="sibTrans" cxnId="{B1B7C8BA-BF08-4C7F-B357-2F2E7A073976}">
      <dgm:prSet/>
      <dgm:spPr/>
      <dgm:t>
        <a:bodyPr/>
        <a:lstStyle/>
        <a:p>
          <a:endParaRPr lang="fr-FR" noProof="0"/>
        </a:p>
      </dgm:t>
    </dgm:pt>
    <dgm:pt modelId="{194936DE-7225-46C7-B090-113AC463E2E8}">
      <dgm:prSet/>
      <dgm:spPr/>
      <dgm:t>
        <a:bodyPr/>
        <a:lstStyle/>
        <a:p>
          <a:pPr rtl="0"/>
          <a:r>
            <a:rPr lang="fr-FR" noProof="0" dirty="0" smtClean="0"/>
            <a:t>Enquêtes sectorielles transport en Afrique de </a:t>
          </a:r>
          <a:r>
            <a:rPr lang="fr-FR" noProof="0" dirty="0" smtClean="0"/>
            <a:t>l’ouest </a:t>
          </a:r>
          <a:r>
            <a:rPr lang="fr-FR" noProof="0" dirty="0" smtClean="0"/>
            <a:t>et du </a:t>
          </a:r>
          <a:r>
            <a:rPr lang="fr-FR" noProof="0" dirty="0" smtClean="0"/>
            <a:t>centre </a:t>
          </a:r>
          <a:r>
            <a:rPr lang="fr-FR" noProof="0" dirty="0" smtClean="0"/>
            <a:t>(Côte d’Ivoire, Ghana, Togo, </a:t>
          </a:r>
          <a:r>
            <a:rPr lang="fr-FR" noProof="0" dirty="0" smtClean="0"/>
            <a:t>Bénin</a:t>
          </a:r>
          <a:r>
            <a:rPr lang="fr-FR" noProof="0" dirty="0" smtClean="0"/>
            <a:t>, Burkina Faso, Niger, Cameroun, Tchad, RCA)</a:t>
          </a:r>
          <a:endParaRPr lang="fr-FR" noProof="0" dirty="0"/>
        </a:p>
      </dgm:t>
    </dgm:pt>
    <dgm:pt modelId="{6ADD00F5-5164-43F0-8712-AD40935CF11D}" type="parTrans" cxnId="{BD2977B6-4909-449F-8453-157DA82EF697}">
      <dgm:prSet/>
      <dgm:spPr/>
      <dgm:t>
        <a:bodyPr/>
        <a:lstStyle/>
        <a:p>
          <a:endParaRPr lang="fr-FR" noProof="0"/>
        </a:p>
      </dgm:t>
    </dgm:pt>
    <dgm:pt modelId="{1CA87109-A1E9-43F5-8BBA-3C628A816A3E}" type="sibTrans" cxnId="{BD2977B6-4909-449F-8453-157DA82EF697}">
      <dgm:prSet/>
      <dgm:spPr/>
      <dgm:t>
        <a:bodyPr/>
        <a:lstStyle/>
        <a:p>
          <a:endParaRPr lang="fr-FR" noProof="0"/>
        </a:p>
      </dgm:t>
    </dgm:pt>
    <dgm:pt modelId="{257E3F12-14FE-4566-992A-582F053B81C0}">
      <dgm:prSet/>
      <dgm:spPr/>
      <dgm:t>
        <a:bodyPr/>
        <a:lstStyle/>
        <a:p>
          <a:pPr rtl="0"/>
          <a:r>
            <a:rPr lang="fr-FR" noProof="0" dirty="0" smtClean="0"/>
            <a:t>Six pays en Afrique de </a:t>
          </a:r>
          <a:r>
            <a:rPr lang="fr-FR" noProof="0" dirty="0" smtClean="0"/>
            <a:t>l’ouest </a:t>
          </a:r>
          <a:r>
            <a:rPr lang="fr-FR" noProof="0" dirty="0" smtClean="0"/>
            <a:t>(Côte d’Ivoire, Ghana, Togo, Benin, Burkina Faso, Niger)</a:t>
          </a:r>
          <a:endParaRPr lang="fr-FR" noProof="0" dirty="0"/>
        </a:p>
      </dgm:t>
    </dgm:pt>
    <dgm:pt modelId="{2B1725C8-C174-420D-A18B-348B9B2EF43C}" type="parTrans" cxnId="{3DC3C23A-A961-4986-84C9-31D598421A7F}">
      <dgm:prSet/>
      <dgm:spPr/>
      <dgm:t>
        <a:bodyPr/>
        <a:lstStyle/>
        <a:p>
          <a:endParaRPr lang="fr-FR" noProof="0"/>
        </a:p>
      </dgm:t>
    </dgm:pt>
    <dgm:pt modelId="{B342656E-BD86-49F5-9F44-85E9FF8004CE}" type="sibTrans" cxnId="{3DC3C23A-A961-4986-84C9-31D598421A7F}">
      <dgm:prSet/>
      <dgm:spPr/>
      <dgm:t>
        <a:bodyPr/>
        <a:lstStyle/>
        <a:p>
          <a:endParaRPr lang="fr-FR" noProof="0"/>
        </a:p>
      </dgm:t>
    </dgm:pt>
    <dgm:pt modelId="{25D4CAB6-2BED-42AA-AFB1-0A0E58307DC8}" type="pres">
      <dgm:prSet presAssocID="{01C2E5BE-AAD1-4C6E-802A-B6BE73DB7CC1}" presName="linear" presStyleCnt="0">
        <dgm:presLayoutVars>
          <dgm:animLvl val="lvl"/>
          <dgm:resizeHandles val="exact"/>
        </dgm:presLayoutVars>
      </dgm:prSet>
      <dgm:spPr/>
      <dgm:t>
        <a:bodyPr/>
        <a:lstStyle/>
        <a:p>
          <a:endParaRPr lang="en-US"/>
        </a:p>
      </dgm:t>
    </dgm:pt>
    <dgm:pt modelId="{875017DC-A85D-4EC4-AC75-5225F3783362}" type="pres">
      <dgm:prSet presAssocID="{FB5AC428-08FB-4A86-A894-55BC346FC9C0}" presName="parentText" presStyleLbl="node1" presStyleIdx="0" presStyleCnt="3">
        <dgm:presLayoutVars>
          <dgm:chMax val="0"/>
          <dgm:bulletEnabled val="1"/>
        </dgm:presLayoutVars>
      </dgm:prSet>
      <dgm:spPr/>
      <dgm:t>
        <a:bodyPr/>
        <a:lstStyle/>
        <a:p>
          <a:endParaRPr lang="en-US"/>
        </a:p>
      </dgm:t>
    </dgm:pt>
    <dgm:pt modelId="{D1C74A13-2679-4226-A89E-B34D468D7C0E}" type="pres">
      <dgm:prSet presAssocID="{FB5AC428-08FB-4A86-A894-55BC346FC9C0}" presName="childText" presStyleLbl="revTx" presStyleIdx="0" presStyleCnt="3">
        <dgm:presLayoutVars>
          <dgm:bulletEnabled val="1"/>
        </dgm:presLayoutVars>
      </dgm:prSet>
      <dgm:spPr/>
      <dgm:t>
        <a:bodyPr/>
        <a:lstStyle/>
        <a:p>
          <a:endParaRPr lang="en-US"/>
        </a:p>
      </dgm:t>
    </dgm:pt>
    <dgm:pt modelId="{7AA98318-B706-499F-BD6C-ACCECF693BF3}" type="pres">
      <dgm:prSet presAssocID="{3B098C61-7980-434A-A3CB-C17A05D887AF}" presName="parentText" presStyleLbl="node1" presStyleIdx="1" presStyleCnt="3">
        <dgm:presLayoutVars>
          <dgm:chMax val="0"/>
          <dgm:bulletEnabled val="1"/>
        </dgm:presLayoutVars>
      </dgm:prSet>
      <dgm:spPr/>
      <dgm:t>
        <a:bodyPr/>
        <a:lstStyle/>
        <a:p>
          <a:endParaRPr lang="en-US"/>
        </a:p>
      </dgm:t>
    </dgm:pt>
    <dgm:pt modelId="{D95CBC4A-C15C-48CF-885F-5BC1E365781C}" type="pres">
      <dgm:prSet presAssocID="{3B098C61-7980-434A-A3CB-C17A05D887AF}" presName="childText" presStyleLbl="revTx" presStyleIdx="1" presStyleCnt="3">
        <dgm:presLayoutVars>
          <dgm:bulletEnabled val="1"/>
        </dgm:presLayoutVars>
      </dgm:prSet>
      <dgm:spPr/>
      <dgm:t>
        <a:bodyPr/>
        <a:lstStyle/>
        <a:p>
          <a:endParaRPr lang="en-US"/>
        </a:p>
      </dgm:t>
    </dgm:pt>
    <dgm:pt modelId="{8C13EDCD-2AF3-40B6-A6D3-7B9E61CFC9F4}" type="pres">
      <dgm:prSet presAssocID="{CC482982-A718-44AF-8F6A-C3164FBACB99}" presName="parentText" presStyleLbl="node1" presStyleIdx="2" presStyleCnt="3">
        <dgm:presLayoutVars>
          <dgm:chMax val="0"/>
          <dgm:bulletEnabled val="1"/>
        </dgm:presLayoutVars>
      </dgm:prSet>
      <dgm:spPr/>
      <dgm:t>
        <a:bodyPr/>
        <a:lstStyle/>
        <a:p>
          <a:endParaRPr lang="en-US"/>
        </a:p>
      </dgm:t>
    </dgm:pt>
    <dgm:pt modelId="{BBE2A787-D34C-4223-8072-6D0515CD9A0F}" type="pres">
      <dgm:prSet presAssocID="{CC482982-A718-44AF-8F6A-C3164FBACB99}" presName="childText" presStyleLbl="revTx" presStyleIdx="2" presStyleCnt="3">
        <dgm:presLayoutVars>
          <dgm:bulletEnabled val="1"/>
        </dgm:presLayoutVars>
      </dgm:prSet>
      <dgm:spPr/>
      <dgm:t>
        <a:bodyPr/>
        <a:lstStyle/>
        <a:p>
          <a:endParaRPr lang="en-US"/>
        </a:p>
      </dgm:t>
    </dgm:pt>
  </dgm:ptLst>
  <dgm:cxnLst>
    <dgm:cxn modelId="{0182DEE9-3FC5-41E3-9B7A-6202114FFD86}" srcId="{CC482982-A718-44AF-8F6A-C3164FBACB99}" destId="{2A12A5EE-933D-4CC8-A7B1-2119F490EED1}" srcOrd="0" destOrd="0" parTransId="{85F9B282-AA73-49E7-9B75-92418821FE18}" sibTransId="{F96B2D65-8D77-4CCD-B53F-9A48DB0F8E92}"/>
    <dgm:cxn modelId="{8F05FB50-53E1-4D5F-825F-C26B1CA8676B}" type="presOf" srcId="{257E3F12-14FE-4566-992A-582F053B81C0}" destId="{D1C74A13-2679-4226-A89E-B34D468D7C0E}" srcOrd="0" destOrd="0" presId="urn:microsoft.com/office/officeart/2005/8/layout/vList2"/>
    <dgm:cxn modelId="{3DC3C23A-A961-4986-84C9-31D598421A7F}" srcId="{FB5AC428-08FB-4A86-A894-55BC346FC9C0}" destId="{257E3F12-14FE-4566-992A-582F053B81C0}" srcOrd="0" destOrd="0" parTransId="{2B1725C8-C174-420D-A18B-348B9B2EF43C}" sibTransId="{B342656E-BD86-49F5-9F44-85E9FF8004CE}"/>
    <dgm:cxn modelId="{B1B7C8BA-BF08-4C7F-B357-2F2E7A073976}" srcId="{01C2E5BE-AAD1-4C6E-802A-B6BE73DB7CC1}" destId="{FB5AC428-08FB-4A86-A894-55BC346FC9C0}" srcOrd="0" destOrd="0" parTransId="{E5BBF263-679C-42C2-B19B-F79BA2EA9BAA}" sibTransId="{A34FE8EB-662D-4BB0-B1E6-1B3FF71003EA}"/>
    <dgm:cxn modelId="{5C9E1A21-54A7-4993-A7C1-4AAB1CAEDC68}" type="presOf" srcId="{194936DE-7225-46C7-B090-113AC463E2E8}" destId="{BBE2A787-D34C-4223-8072-6D0515CD9A0F}" srcOrd="0" destOrd="1" presId="urn:microsoft.com/office/officeart/2005/8/layout/vList2"/>
    <dgm:cxn modelId="{D76EB1B3-CD56-45C5-932D-7C7473ABF368}" type="presOf" srcId="{0229FA3A-9D43-4282-A210-B6569139D1B0}" destId="{D95CBC4A-C15C-48CF-885F-5BC1E365781C}" srcOrd="0" destOrd="1" presId="urn:microsoft.com/office/officeart/2005/8/layout/vList2"/>
    <dgm:cxn modelId="{2E35738A-ED14-477C-86D1-004CF6F0FC78}" type="presOf" srcId="{2A12A5EE-933D-4CC8-A7B1-2119F490EED1}" destId="{BBE2A787-D34C-4223-8072-6D0515CD9A0F}" srcOrd="0" destOrd="0" presId="urn:microsoft.com/office/officeart/2005/8/layout/vList2"/>
    <dgm:cxn modelId="{2F69F7A2-492F-4111-9551-ED128C1A36A4}" type="presOf" srcId="{B13605CD-28E8-4F6B-B5A6-7F46A4B8F7D8}" destId="{D1C74A13-2679-4226-A89E-B34D468D7C0E}" srcOrd="0" destOrd="2" presId="urn:microsoft.com/office/officeart/2005/8/layout/vList2"/>
    <dgm:cxn modelId="{BD2977B6-4909-449F-8453-157DA82EF697}" srcId="{CC482982-A718-44AF-8F6A-C3164FBACB99}" destId="{194936DE-7225-46C7-B090-113AC463E2E8}" srcOrd="1" destOrd="0" parTransId="{6ADD00F5-5164-43F0-8712-AD40935CF11D}" sibTransId="{1CA87109-A1E9-43F5-8BBA-3C628A816A3E}"/>
    <dgm:cxn modelId="{57F1629F-2B7D-4FA1-BF13-46B78A837A0D}" srcId="{3B098C61-7980-434A-A3CB-C17A05D887AF}" destId="{2C62749B-4B08-42A5-8CE8-05AEB18409AC}" srcOrd="0" destOrd="0" parTransId="{9ACFC4E9-F2A6-4968-AF8B-62182A7276A6}" sibTransId="{ECE09BBE-29F5-4AE9-9AEB-97E64364F3CC}"/>
    <dgm:cxn modelId="{2E9DEE40-AD3F-4E40-921D-6E3B92056A34}" type="presOf" srcId="{CC482982-A718-44AF-8F6A-C3164FBACB99}" destId="{8C13EDCD-2AF3-40B6-A6D3-7B9E61CFC9F4}" srcOrd="0" destOrd="0" presId="urn:microsoft.com/office/officeart/2005/8/layout/vList2"/>
    <dgm:cxn modelId="{9957D679-7E76-45A9-9BB1-8C222635B1BC}" srcId="{FB5AC428-08FB-4A86-A894-55BC346FC9C0}" destId="{6B20E4F1-7F0C-45D5-A90E-3C6F1F65B59C}" srcOrd="1" destOrd="0" parTransId="{F9D241DF-C35F-41F0-9831-AB2A06A44C01}" sibTransId="{4D673DCF-4E94-4B3F-BF4A-CF9CDB544C9B}"/>
    <dgm:cxn modelId="{DE9CB850-21E5-4E03-9CBB-DAA9D30E25E3}" type="presOf" srcId="{01C2E5BE-AAD1-4C6E-802A-B6BE73DB7CC1}" destId="{25D4CAB6-2BED-42AA-AFB1-0A0E58307DC8}" srcOrd="0" destOrd="0" presId="urn:microsoft.com/office/officeart/2005/8/layout/vList2"/>
    <dgm:cxn modelId="{5B287A67-521E-47CD-99DB-C9286A399287}" srcId="{3B098C61-7980-434A-A3CB-C17A05D887AF}" destId="{0229FA3A-9D43-4282-A210-B6569139D1B0}" srcOrd="1" destOrd="0" parTransId="{F0D4C91B-6E4C-4AA8-81C7-7AAE74F75812}" sibTransId="{77C74480-C559-45F9-8455-29FC106EE2AC}"/>
    <dgm:cxn modelId="{4D5D0BA1-D42B-4E18-8015-285F0A620D7F}" type="presOf" srcId="{6B20E4F1-7F0C-45D5-A90E-3C6F1F65B59C}" destId="{D1C74A13-2679-4226-A89E-B34D468D7C0E}" srcOrd="0" destOrd="1" presId="urn:microsoft.com/office/officeart/2005/8/layout/vList2"/>
    <dgm:cxn modelId="{F2C61C6B-9B90-4903-BD8A-073A04C748ED}" type="presOf" srcId="{FB5AC428-08FB-4A86-A894-55BC346FC9C0}" destId="{875017DC-A85D-4EC4-AC75-5225F3783362}" srcOrd="0" destOrd="0" presId="urn:microsoft.com/office/officeart/2005/8/layout/vList2"/>
    <dgm:cxn modelId="{EE6D7053-A505-4C9B-AA2F-C3E80FA77FFC}" type="presOf" srcId="{3B098C61-7980-434A-A3CB-C17A05D887AF}" destId="{7AA98318-B706-499F-BD6C-ACCECF693BF3}" srcOrd="0" destOrd="0" presId="urn:microsoft.com/office/officeart/2005/8/layout/vList2"/>
    <dgm:cxn modelId="{4290A5DD-B52E-4CCF-B442-A59665277CE7}" type="presOf" srcId="{2C62749B-4B08-42A5-8CE8-05AEB18409AC}" destId="{D95CBC4A-C15C-48CF-885F-5BC1E365781C}" srcOrd="0" destOrd="0" presId="urn:microsoft.com/office/officeart/2005/8/layout/vList2"/>
    <dgm:cxn modelId="{55816EEF-AEBF-4A34-BBFF-E7BCE6AA98BB}" srcId="{FB5AC428-08FB-4A86-A894-55BC346FC9C0}" destId="{B13605CD-28E8-4F6B-B5A6-7F46A4B8F7D8}" srcOrd="2" destOrd="0" parTransId="{B23066C3-647A-4E01-B341-6EAA91EAC07E}" sibTransId="{1AF9AAE6-7567-40E6-ADC1-0FC6C04A8783}"/>
    <dgm:cxn modelId="{A9102F21-36A6-4262-99F5-3A746D50E150}" srcId="{01C2E5BE-AAD1-4C6E-802A-B6BE73DB7CC1}" destId="{CC482982-A718-44AF-8F6A-C3164FBACB99}" srcOrd="2" destOrd="0" parTransId="{B737BD08-7192-4CBC-A8A1-67C81BC13164}" sibTransId="{E9FDC4EE-7057-4DF8-A006-F41F7903551A}"/>
    <dgm:cxn modelId="{8B0D31A4-AC8D-4565-B6BE-FB8D0F06FFB8}" srcId="{01C2E5BE-AAD1-4C6E-802A-B6BE73DB7CC1}" destId="{3B098C61-7980-434A-A3CB-C17A05D887AF}" srcOrd="1" destOrd="0" parTransId="{3A12A17A-5BBE-44A9-832A-61C953CAB3E0}" sibTransId="{0EC59BD6-67CA-485C-ADC4-7AD8C77BE126}"/>
    <dgm:cxn modelId="{BE556F5F-C009-4F36-8AC2-326C2691AC0C}" type="presParOf" srcId="{25D4CAB6-2BED-42AA-AFB1-0A0E58307DC8}" destId="{875017DC-A85D-4EC4-AC75-5225F3783362}" srcOrd="0" destOrd="0" presId="urn:microsoft.com/office/officeart/2005/8/layout/vList2"/>
    <dgm:cxn modelId="{BECFC2BC-A065-4951-99F2-72CA26E6BCD4}" type="presParOf" srcId="{25D4CAB6-2BED-42AA-AFB1-0A0E58307DC8}" destId="{D1C74A13-2679-4226-A89E-B34D468D7C0E}" srcOrd="1" destOrd="0" presId="urn:microsoft.com/office/officeart/2005/8/layout/vList2"/>
    <dgm:cxn modelId="{40274486-CE88-4A61-B425-FB54EC8E9B7F}" type="presParOf" srcId="{25D4CAB6-2BED-42AA-AFB1-0A0E58307DC8}" destId="{7AA98318-B706-499F-BD6C-ACCECF693BF3}" srcOrd="2" destOrd="0" presId="urn:microsoft.com/office/officeart/2005/8/layout/vList2"/>
    <dgm:cxn modelId="{78F7FA56-0279-47AB-BEBB-5A90D2145868}" type="presParOf" srcId="{25D4CAB6-2BED-42AA-AFB1-0A0E58307DC8}" destId="{D95CBC4A-C15C-48CF-885F-5BC1E365781C}" srcOrd="3" destOrd="0" presId="urn:microsoft.com/office/officeart/2005/8/layout/vList2"/>
    <dgm:cxn modelId="{471349A8-6794-4CE4-A37A-3EA4A8A3A792}" type="presParOf" srcId="{25D4CAB6-2BED-42AA-AFB1-0A0E58307DC8}" destId="{8C13EDCD-2AF3-40B6-A6D3-7B9E61CFC9F4}" srcOrd="4" destOrd="0" presId="urn:microsoft.com/office/officeart/2005/8/layout/vList2"/>
    <dgm:cxn modelId="{1A82FA3D-72AD-40B8-9DEE-9459A179B171}" type="presParOf" srcId="{25D4CAB6-2BED-42AA-AFB1-0A0E58307DC8}" destId="{BBE2A787-D34C-4223-8072-6D0515CD9A0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6A1208-0AD9-42C9-8833-C6C2B1D59743}"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B9CBB95A-0198-4A5F-9B2B-56230AA68AA0}">
      <dgm:prSet phldrT="[Text]"/>
      <dgm:spPr>
        <a:solidFill>
          <a:schemeClr val="tx1"/>
        </a:solidFill>
        <a:ln>
          <a:solidFill>
            <a:schemeClr val="tx1"/>
          </a:solidFill>
        </a:ln>
      </dgm:spPr>
      <dgm:t>
        <a:bodyPr/>
        <a:lstStyle/>
        <a:p>
          <a:r>
            <a:rPr lang="fr-FR" noProof="0" dirty="0" smtClean="0"/>
            <a:t>Observatoire des transport</a:t>
          </a:r>
          <a:endParaRPr lang="fr-FR" noProof="0" dirty="0"/>
        </a:p>
      </dgm:t>
    </dgm:pt>
    <dgm:pt modelId="{8216243F-C436-4642-9EE2-6CFC450760C5}" type="parTrans" cxnId="{2C2024D7-4647-46F9-8FB8-7C15EB6E2C3C}">
      <dgm:prSet/>
      <dgm:spPr/>
      <dgm:t>
        <a:bodyPr/>
        <a:lstStyle/>
        <a:p>
          <a:endParaRPr lang="fr-FR" noProof="0"/>
        </a:p>
      </dgm:t>
    </dgm:pt>
    <dgm:pt modelId="{974D20FE-9123-4715-8F67-0D46E05E82E3}" type="sibTrans" cxnId="{2C2024D7-4647-46F9-8FB8-7C15EB6E2C3C}">
      <dgm:prSet/>
      <dgm:spPr/>
      <dgm:t>
        <a:bodyPr/>
        <a:lstStyle/>
        <a:p>
          <a:endParaRPr lang="fr-FR" noProof="0"/>
        </a:p>
      </dgm:t>
    </dgm:pt>
    <dgm:pt modelId="{F3AAE533-450F-417B-AE10-E333542B7B62}">
      <dgm:prSet phldrT="[Text]"/>
      <dgm:spPr>
        <a:solidFill>
          <a:srgbClr val="C00000"/>
        </a:solidFill>
        <a:ln>
          <a:solidFill>
            <a:srgbClr val="C00000"/>
          </a:solidFill>
        </a:ln>
      </dgm:spPr>
      <dgm:t>
        <a:bodyPr/>
        <a:lstStyle/>
        <a:p>
          <a:r>
            <a:rPr lang="fr-FR" noProof="0" dirty="0" smtClean="0"/>
            <a:t>Dialogue des parties prenantes</a:t>
          </a:r>
        </a:p>
      </dgm:t>
    </dgm:pt>
    <dgm:pt modelId="{A8DB3302-0A84-4BD8-8387-952DC1D4E309}" type="parTrans" cxnId="{15A5B3DC-369C-476A-BE64-800F66159B4A}">
      <dgm:prSet/>
      <dgm:spPr>
        <a:ln>
          <a:solidFill>
            <a:schemeClr val="tx1"/>
          </a:solidFill>
        </a:ln>
      </dgm:spPr>
      <dgm:t>
        <a:bodyPr/>
        <a:lstStyle/>
        <a:p>
          <a:endParaRPr lang="fr-FR" noProof="0"/>
        </a:p>
      </dgm:t>
    </dgm:pt>
    <dgm:pt modelId="{8D78E06C-497E-443B-8B42-13701917B4A7}" type="sibTrans" cxnId="{15A5B3DC-369C-476A-BE64-800F66159B4A}">
      <dgm:prSet/>
      <dgm:spPr/>
      <dgm:t>
        <a:bodyPr/>
        <a:lstStyle/>
        <a:p>
          <a:endParaRPr lang="fr-FR" noProof="0"/>
        </a:p>
      </dgm:t>
    </dgm:pt>
    <dgm:pt modelId="{B0C9EED1-6EE7-4A93-A515-14034AF2AFCB}">
      <dgm:prSet phldrT="[Text]"/>
      <dgm:spPr>
        <a:solidFill>
          <a:schemeClr val="accent3"/>
        </a:solidFill>
        <a:ln>
          <a:solidFill>
            <a:schemeClr val="accent3"/>
          </a:solidFill>
        </a:ln>
      </dgm:spPr>
      <dgm:t>
        <a:bodyPr/>
        <a:lstStyle/>
        <a:p>
          <a:r>
            <a:rPr lang="fr-FR" noProof="0" dirty="0" smtClean="0"/>
            <a:t>Services logistiques</a:t>
          </a:r>
          <a:endParaRPr lang="fr-FR" noProof="0" dirty="0"/>
        </a:p>
      </dgm:t>
    </dgm:pt>
    <dgm:pt modelId="{FB458FCD-AAC6-45C9-A786-B32E427CE963}" type="parTrans" cxnId="{DD0D7162-071A-4723-A1A3-D8CD9702C40E}">
      <dgm:prSet/>
      <dgm:spPr>
        <a:ln>
          <a:solidFill>
            <a:schemeClr val="tx1"/>
          </a:solidFill>
        </a:ln>
      </dgm:spPr>
      <dgm:t>
        <a:bodyPr/>
        <a:lstStyle/>
        <a:p>
          <a:endParaRPr lang="fr-FR" noProof="0"/>
        </a:p>
      </dgm:t>
    </dgm:pt>
    <dgm:pt modelId="{F96A689C-A25D-45E3-8424-500855CB3E61}" type="sibTrans" cxnId="{DD0D7162-071A-4723-A1A3-D8CD9702C40E}">
      <dgm:prSet/>
      <dgm:spPr/>
      <dgm:t>
        <a:bodyPr/>
        <a:lstStyle/>
        <a:p>
          <a:endParaRPr lang="fr-FR" noProof="0"/>
        </a:p>
      </dgm:t>
    </dgm:pt>
    <dgm:pt modelId="{9F4DB6BE-482C-4FE7-8B5D-766D53BC13FE}">
      <dgm:prSet phldrT="[Text]"/>
      <dgm:spPr>
        <a:solidFill>
          <a:schemeClr val="accent6"/>
        </a:solidFill>
        <a:ln>
          <a:solidFill>
            <a:schemeClr val="accent6"/>
          </a:solidFill>
        </a:ln>
      </dgm:spPr>
      <dgm:t>
        <a:bodyPr/>
        <a:lstStyle/>
        <a:p>
          <a:r>
            <a:rPr lang="fr-FR" noProof="0" dirty="0" smtClean="0"/>
            <a:t>Coordination</a:t>
          </a:r>
          <a:endParaRPr lang="fr-FR" noProof="0" dirty="0"/>
        </a:p>
      </dgm:t>
    </dgm:pt>
    <dgm:pt modelId="{BA83A5C5-C7CA-428D-96A9-8DC22BF71B1D}" type="parTrans" cxnId="{34161592-6936-4F25-96B7-43A35F0CFDFF}">
      <dgm:prSet/>
      <dgm:spPr>
        <a:ln>
          <a:solidFill>
            <a:schemeClr val="tx1"/>
          </a:solidFill>
        </a:ln>
      </dgm:spPr>
      <dgm:t>
        <a:bodyPr/>
        <a:lstStyle/>
        <a:p>
          <a:endParaRPr lang="fr-FR" noProof="0"/>
        </a:p>
      </dgm:t>
    </dgm:pt>
    <dgm:pt modelId="{B4D393D7-3EC4-4EC0-B763-B65118BB1503}" type="sibTrans" cxnId="{34161592-6936-4F25-96B7-43A35F0CFDFF}">
      <dgm:prSet/>
      <dgm:spPr/>
      <dgm:t>
        <a:bodyPr/>
        <a:lstStyle/>
        <a:p>
          <a:endParaRPr lang="fr-FR" noProof="0"/>
        </a:p>
      </dgm:t>
    </dgm:pt>
    <dgm:pt modelId="{0161DDB4-881D-4467-A253-502593F0B4E0}">
      <dgm:prSet phldrT="[Text]"/>
      <dgm:spPr>
        <a:solidFill>
          <a:schemeClr val="accent5"/>
        </a:solidFill>
        <a:ln>
          <a:solidFill>
            <a:schemeClr val="accent5"/>
          </a:solidFill>
        </a:ln>
      </dgm:spPr>
      <dgm:t>
        <a:bodyPr/>
        <a:lstStyle/>
        <a:p>
          <a:r>
            <a:rPr lang="fr-FR" noProof="0" dirty="0" smtClean="0"/>
            <a:t>Indicateurs désagrégés </a:t>
          </a:r>
          <a:r>
            <a:rPr lang="fr-FR" noProof="0" dirty="0" err="1" smtClean="0"/>
            <a:t>adapt</a:t>
          </a:r>
          <a:r>
            <a:rPr lang="en-US" noProof="0" dirty="0" smtClean="0"/>
            <a:t>é</a:t>
          </a:r>
          <a:r>
            <a:rPr lang="fr-FR" noProof="0" dirty="0" smtClean="0"/>
            <a:t>s aux caractéristiques de chaque corridor</a:t>
          </a:r>
          <a:endParaRPr lang="fr-FR" noProof="0" dirty="0"/>
        </a:p>
      </dgm:t>
    </dgm:pt>
    <dgm:pt modelId="{D717B326-1BD8-4F0F-AE04-1F383EE902A6}" type="parTrans" cxnId="{122D024D-BC5D-4739-8CDA-BF54D00D5C40}">
      <dgm:prSet/>
      <dgm:spPr>
        <a:ln>
          <a:solidFill>
            <a:schemeClr val="accent5"/>
          </a:solidFill>
        </a:ln>
      </dgm:spPr>
      <dgm:t>
        <a:bodyPr/>
        <a:lstStyle/>
        <a:p>
          <a:endParaRPr lang="fr-FR" noProof="0"/>
        </a:p>
      </dgm:t>
    </dgm:pt>
    <dgm:pt modelId="{CA7CC548-1A4F-4821-B9F9-BCE543BAD6C7}" type="sibTrans" cxnId="{122D024D-BC5D-4739-8CDA-BF54D00D5C40}">
      <dgm:prSet/>
      <dgm:spPr/>
      <dgm:t>
        <a:bodyPr/>
        <a:lstStyle/>
        <a:p>
          <a:endParaRPr lang="fr-FR" noProof="0"/>
        </a:p>
      </dgm:t>
    </dgm:pt>
    <dgm:pt modelId="{6A4C05B6-5137-42DA-B0AA-1C765ABB1EC5}">
      <dgm:prSet phldrT="[Text]"/>
      <dgm:spPr>
        <a:solidFill>
          <a:srgbClr val="C00000"/>
        </a:solidFill>
        <a:ln>
          <a:solidFill>
            <a:srgbClr val="C00000"/>
          </a:solidFill>
        </a:ln>
      </dgm:spPr>
      <dgm:t>
        <a:bodyPr/>
        <a:lstStyle/>
        <a:p>
          <a:r>
            <a:rPr lang="fr-FR" noProof="0" dirty="0" smtClean="0"/>
            <a:t>De plus en plus basé sur des faits établis</a:t>
          </a:r>
        </a:p>
      </dgm:t>
    </dgm:pt>
    <dgm:pt modelId="{BB1809FD-47A0-4F34-BF52-3158014032C0}" type="parTrans" cxnId="{9371D63E-ACCD-4C0C-9435-2A16AE2721AB}">
      <dgm:prSet/>
      <dgm:spPr>
        <a:ln>
          <a:solidFill>
            <a:srgbClr val="C00000"/>
          </a:solidFill>
        </a:ln>
      </dgm:spPr>
      <dgm:t>
        <a:bodyPr/>
        <a:lstStyle/>
        <a:p>
          <a:endParaRPr lang="fr-FR" noProof="0"/>
        </a:p>
      </dgm:t>
    </dgm:pt>
    <dgm:pt modelId="{2E2D8612-784D-4764-BC00-77BDF7BCD8C7}" type="sibTrans" cxnId="{9371D63E-ACCD-4C0C-9435-2A16AE2721AB}">
      <dgm:prSet/>
      <dgm:spPr/>
      <dgm:t>
        <a:bodyPr/>
        <a:lstStyle/>
        <a:p>
          <a:endParaRPr lang="fr-FR" noProof="0"/>
        </a:p>
      </dgm:t>
    </dgm:pt>
    <dgm:pt modelId="{A697724D-0D45-461C-92EC-76BED0C6EDF4}">
      <dgm:prSet phldrT="[Text]"/>
      <dgm:spPr>
        <a:solidFill>
          <a:srgbClr val="C00000"/>
        </a:solidFill>
        <a:ln>
          <a:solidFill>
            <a:srgbClr val="C00000"/>
          </a:solidFill>
        </a:ln>
      </dgm:spPr>
      <dgm:t>
        <a:bodyPr/>
        <a:lstStyle/>
        <a:p>
          <a:r>
            <a:rPr lang="fr-FR" noProof="0" dirty="0" smtClean="0"/>
            <a:t>Comme substitut aux autorités de corridor sur plusieurs corridors</a:t>
          </a:r>
        </a:p>
      </dgm:t>
    </dgm:pt>
    <dgm:pt modelId="{9BF09B19-97CA-4AAD-84FF-E1DB002641FF}" type="parTrans" cxnId="{76BBD685-D42D-4DE6-BB62-874C9E275DCB}">
      <dgm:prSet/>
      <dgm:spPr>
        <a:ln>
          <a:solidFill>
            <a:srgbClr val="C00000"/>
          </a:solidFill>
        </a:ln>
      </dgm:spPr>
      <dgm:t>
        <a:bodyPr/>
        <a:lstStyle/>
        <a:p>
          <a:endParaRPr lang="fr-FR" noProof="0"/>
        </a:p>
      </dgm:t>
    </dgm:pt>
    <dgm:pt modelId="{355579B6-C5BE-4239-A446-76B11E292E90}" type="sibTrans" cxnId="{76BBD685-D42D-4DE6-BB62-874C9E275DCB}">
      <dgm:prSet/>
      <dgm:spPr/>
      <dgm:t>
        <a:bodyPr/>
        <a:lstStyle/>
        <a:p>
          <a:endParaRPr lang="fr-FR" noProof="0"/>
        </a:p>
      </dgm:t>
    </dgm:pt>
    <dgm:pt modelId="{C258C59E-9AC1-4A13-9F4D-E51C6D440874}">
      <dgm:prSet phldrT="[Text]"/>
      <dgm:spPr>
        <a:solidFill>
          <a:schemeClr val="accent5"/>
        </a:solidFill>
        <a:ln>
          <a:solidFill>
            <a:schemeClr val="accent5"/>
          </a:solidFill>
        </a:ln>
      </dgm:spPr>
      <dgm:t>
        <a:bodyPr/>
        <a:lstStyle/>
        <a:p>
          <a:r>
            <a:rPr lang="fr-FR" noProof="0" dirty="0" smtClean="0"/>
            <a:t>Mesure des performances des corridors</a:t>
          </a:r>
          <a:endParaRPr lang="fr-FR" noProof="0" dirty="0"/>
        </a:p>
      </dgm:t>
    </dgm:pt>
    <dgm:pt modelId="{0F09D6BA-1251-4293-BB1E-5C4E8D4E4311}" type="parTrans" cxnId="{AE600333-CB25-4000-964F-91B58DA7B29D}">
      <dgm:prSet/>
      <dgm:spPr>
        <a:ln>
          <a:solidFill>
            <a:schemeClr val="tx1"/>
          </a:solidFill>
        </a:ln>
      </dgm:spPr>
      <dgm:t>
        <a:bodyPr/>
        <a:lstStyle/>
        <a:p>
          <a:endParaRPr lang="fr-FR" noProof="0"/>
        </a:p>
      </dgm:t>
    </dgm:pt>
    <dgm:pt modelId="{B6816287-76ED-4D94-B168-C7E8A7D7716E}" type="sibTrans" cxnId="{AE600333-CB25-4000-964F-91B58DA7B29D}">
      <dgm:prSet/>
      <dgm:spPr/>
      <dgm:t>
        <a:bodyPr/>
        <a:lstStyle/>
        <a:p>
          <a:endParaRPr lang="fr-FR" noProof="0"/>
        </a:p>
      </dgm:t>
    </dgm:pt>
    <dgm:pt modelId="{F74DC04B-3730-41B9-B2D5-22A5935E58C1}">
      <dgm:prSet phldrT="[Text]"/>
      <dgm:spPr>
        <a:solidFill>
          <a:schemeClr val="accent3"/>
        </a:solidFill>
        <a:ln>
          <a:solidFill>
            <a:schemeClr val="accent3"/>
          </a:solidFill>
        </a:ln>
      </dgm:spPr>
      <dgm:t>
        <a:bodyPr/>
        <a:lstStyle/>
        <a:p>
          <a:r>
            <a:rPr lang="fr-FR" noProof="0" dirty="0" smtClean="0"/>
            <a:t>Contribution au programme du réforme du secteur des transports routiers</a:t>
          </a:r>
          <a:endParaRPr lang="fr-FR" noProof="0" dirty="0"/>
        </a:p>
      </dgm:t>
    </dgm:pt>
    <dgm:pt modelId="{055F161E-1931-437E-94DA-E2C0CA735E70}" type="parTrans" cxnId="{F209572B-7071-4417-9843-C1682F6EA220}">
      <dgm:prSet/>
      <dgm:spPr/>
      <dgm:t>
        <a:bodyPr/>
        <a:lstStyle/>
        <a:p>
          <a:endParaRPr lang="fr-FR" noProof="0"/>
        </a:p>
      </dgm:t>
    </dgm:pt>
    <dgm:pt modelId="{1B8DA132-BDC4-4E11-9348-3FAE12A48E01}" type="sibTrans" cxnId="{F209572B-7071-4417-9843-C1682F6EA220}">
      <dgm:prSet/>
      <dgm:spPr/>
      <dgm:t>
        <a:bodyPr/>
        <a:lstStyle/>
        <a:p>
          <a:endParaRPr lang="fr-FR" noProof="0"/>
        </a:p>
      </dgm:t>
    </dgm:pt>
    <dgm:pt modelId="{03D93F86-7ECB-48A6-96F1-441C9F76BA7D}">
      <dgm:prSet phldrT="[Text]"/>
      <dgm:spPr>
        <a:solidFill>
          <a:schemeClr val="accent6"/>
        </a:solidFill>
        <a:ln>
          <a:solidFill>
            <a:schemeClr val="accent6"/>
          </a:solidFill>
        </a:ln>
      </dgm:spPr>
      <dgm:t>
        <a:bodyPr/>
        <a:lstStyle/>
        <a:p>
          <a:r>
            <a:rPr lang="fr-FR" noProof="0" dirty="0" smtClean="0"/>
            <a:t>Harmonisation entre régions et partenaires</a:t>
          </a:r>
          <a:endParaRPr lang="fr-FR" noProof="0" dirty="0"/>
        </a:p>
      </dgm:t>
    </dgm:pt>
    <dgm:pt modelId="{48F58976-71C6-49E1-81A4-4E3295B0E397}" type="parTrans" cxnId="{98989EB5-F982-4794-BDD8-344A00C61A05}">
      <dgm:prSet/>
      <dgm:spPr>
        <a:ln>
          <a:solidFill>
            <a:schemeClr val="accent6"/>
          </a:solidFill>
        </a:ln>
      </dgm:spPr>
      <dgm:t>
        <a:bodyPr/>
        <a:lstStyle/>
        <a:p>
          <a:endParaRPr lang="fr-FR" noProof="0"/>
        </a:p>
      </dgm:t>
    </dgm:pt>
    <dgm:pt modelId="{32DBEF33-6A8C-4CFD-8A38-3394B4B09448}" type="sibTrans" cxnId="{98989EB5-F982-4794-BDD8-344A00C61A05}">
      <dgm:prSet/>
      <dgm:spPr/>
      <dgm:t>
        <a:bodyPr/>
        <a:lstStyle/>
        <a:p>
          <a:endParaRPr lang="fr-FR" noProof="0"/>
        </a:p>
      </dgm:t>
    </dgm:pt>
    <dgm:pt modelId="{1783F889-1C05-4365-811B-3ED07FD2AD42}">
      <dgm:prSet phldrT="[Text]"/>
      <dgm:spPr>
        <a:solidFill>
          <a:schemeClr val="accent5"/>
        </a:solidFill>
        <a:ln>
          <a:solidFill>
            <a:schemeClr val="accent5"/>
          </a:solidFill>
        </a:ln>
      </dgm:spPr>
      <dgm:t>
        <a:bodyPr/>
        <a:lstStyle/>
        <a:p>
          <a:r>
            <a:rPr lang="fr-FR" noProof="0" dirty="0" smtClean="0"/>
            <a:t>Indicateurs clés pour une vision continentale</a:t>
          </a:r>
          <a:endParaRPr lang="fr-FR" noProof="0" dirty="0"/>
        </a:p>
      </dgm:t>
    </dgm:pt>
    <dgm:pt modelId="{CEEAFD84-0ED5-4A64-8929-CAA7D1F6E20B}" type="sibTrans" cxnId="{51B36878-4F2B-4C71-906D-E16988D4D714}">
      <dgm:prSet/>
      <dgm:spPr/>
      <dgm:t>
        <a:bodyPr/>
        <a:lstStyle/>
        <a:p>
          <a:endParaRPr lang="fr-FR" noProof="0"/>
        </a:p>
      </dgm:t>
    </dgm:pt>
    <dgm:pt modelId="{27D62E00-0071-470C-A524-61EFD4B4E49B}" type="parTrans" cxnId="{51B36878-4F2B-4C71-906D-E16988D4D714}">
      <dgm:prSet/>
      <dgm:spPr>
        <a:ln>
          <a:solidFill>
            <a:schemeClr val="accent5"/>
          </a:solidFill>
        </a:ln>
      </dgm:spPr>
      <dgm:t>
        <a:bodyPr/>
        <a:lstStyle/>
        <a:p>
          <a:endParaRPr lang="fr-FR" noProof="0"/>
        </a:p>
      </dgm:t>
    </dgm:pt>
    <dgm:pt modelId="{F1C847E7-D874-43EA-B276-EB56EF8C0CBA}" type="pres">
      <dgm:prSet presAssocID="{9D6A1208-0AD9-42C9-8833-C6C2B1D59743}" presName="Name0" presStyleCnt="0">
        <dgm:presLayoutVars>
          <dgm:chPref val="1"/>
          <dgm:dir/>
          <dgm:animOne val="branch"/>
          <dgm:animLvl val="lvl"/>
          <dgm:resizeHandles val="exact"/>
        </dgm:presLayoutVars>
      </dgm:prSet>
      <dgm:spPr/>
      <dgm:t>
        <a:bodyPr/>
        <a:lstStyle/>
        <a:p>
          <a:endParaRPr lang="en-US"/>
        </a:p>
      </dgm:t>
    </dgm:pt>
    <dgm:pt modelId="{F976A369-7FA4-4080-A989-650D0F363E4F}" type="pres">
      <dgm:prSet presAssocID="{B9CBB95A-0198-4A5F-9B2B-56230AA68AA0}" presName="root1" presStyleCnt="0"/>
      <dgm:spPr/>
    </dgm:pt>
    <dgm:pt modelId="{8E6B18EC-9EC3-48A3-B7D0-0670175B33E8}" type="pres">
      <dgm:prSet presAssocID="{B9CBB95A-0198-4A5F-9B2B-56230AA68AA0}" presName="LevelOneTextNode" presStyleLbl="node0" presStyleIdx="0" presStyleCnt="1">
        <dgm:presLayoutVars>
          <dgm:chPref val="3"/>
        </dgm:presLayoutVars>
      </dgm:prSet>
      <dgm:spPr/>
      <dgm:t>
        <a:bodyPr/>
        <a:lstStyle/>
        <a:p>
          <a:endParaRPr lang="en-US"/>
        </a:p>
      </dgm:t>
    </dgm:pt>
    <dgm:pt modelId="{73902C81-FCFA-4326-86AB-D7DC0D80A978}" type="pres">
      <dgm:prSet presAssocID="{B9CBB95A-0198-4A5F-9B2B-56230AA68AA0}" presName="level2hierChild" presStyleCnt="0"/>
      <dgm:spPr/>
    </dgm:pt>
    <dgm:pt modelId="{DFBDAFE2-5FC1-4D5C-9664-4713A9B7FE60}" type="pres">
      <dgm:prSet presAssocID="{0F09D6BA-1251-4293-BB1E-5C4E8D4E4311}" presName="conn2-1" presStyleLbl="parChTrans1D2" presStyleIdx="0" presStyleCnt="4"/>
      <dgm:spPr/>
      <dgm:t>
        <a:bodyPr/>
        <a:lstStyle/>
        <a:p>
          <a:endParaRPr lang="en-US"/>
        </a:p>
      </dgm:t>
    </dgm:pt>
    <dgm:pt modelId="{CED8FADF-88D5-4AE0-AF94-89B327967F94}" type="pres">
      <dgm:prSet presAssocID="{0F09D6BA-1251-4293-BB1E-5C4E8D4E4311}" presName="connTx" presStyleLbl="parChTrans1D2" presStyleIdx="0" presStyleCnt="4"/>
      <dgm:spPr/>
      <dgm:t>
        <a:bodyPr/>
        <a:lstStyle/>
        <a:p>
          <a:endParaRPr lang="en-US"/>
        </a:p>
      </dgm:t>
    </dgm:pt>
    <dgm:pt modelId="{B33A4009-67D6-42FF-B64A-12023C0DFB57}" type="pres">
      <dgm:prSet presAssocID="{C258C59E-9AC1-4A13-9F4D-E51C6D440874}" presName="root2" presStyleCnt="0"/>
      <dgm:spPr/>
    </dgm:pt>
    <dgm:pt modelId="{836431E3-167A-4B1B-974C-0428AC83A663}" type="pres">
      <dgm:prSet presAssocID="{C258C59E-9AC1-4A13-9F4D-E51C6D440874}" presName="LevelTwoTextNode" presStyleLbl="node2" presStyleIdx="0" presStyleCnt="4">
        <dgm:presLayoutVars>
          <dgm:chPref val="3"/>
        </dgm:presLayoutVars>
      </dgm:prSet>
      <dgm:spPr/>
      <dgm:t>
        <a:bodyPr/>
        <a:lstStyle/>
        <a:p>
          <a:endParaRPr lang="en-US"/>
        </a:p>
      </dgm:t>
    </dgm:pt>
    <dgm:pt modelId="{7EA07A3F-5677-43DB-BCD9-B2DD0EC85131}" type="pres">
      <dgm:prSet presAssocID="{C258C59E-9AC1-4A13-9F4D-E51C6D440874}" presName="level3hierChild" presStyleCnt="0"/>
      <dgm:spPr/>
    </dgm:pt>
    <dgm:pt modelId="{EB5C5D85-167B-4C1E-9FC1-8D820DA50B0D}" type="pres">
      <dgm:prSet presAssocID="{27D62E00-0071-470C-A524-61EFD4B4E49B}" presName="conn2-1" presStyleLbl="parChTrans1D3" presStyleIdx="0" presStyleCnt="6"/>
      <dgm:spPr/>
      <dgm:t>
        <a:bodyPr/>
        <a:lstStyle/>
        <a:p>
          <a:endParaRPr lang="en-US"/>
        </a:p>
      </dgm:t>
    </dgm:pt>
    <dgm:pt modelId="{0BF3B570-48FF-4521-8862-5FA0EAD7AEAA}" type="pres">
      <dgm:prSet presAssocID="{27D62E00-0071-470C-A524-61EFD4B4E49B}" presName="connTx" presStyleLbl="parChTrans1D3" presStyleIdx="0" presStyleCnt="6"/>
      <dgm:spPr/>
      <dgm:t>
        <a:bodyPr/>
        <a:lstStyle/>
        <a:p>
          <a:endParaRPr lang="en-US"/>
        </a:p>
      </dgm:t>
    </dgm:pt>
    <dgm:pt modelId="{C1735176-548D-4FBB-B0E1-E85DBCF141F9}" type="pres">
      <dgm:prSet presAssocID="{1783F889-1C05-4365-811B-3ED07FD2AD42}" presName="root2" presStyleCnt="0"/>
      <dgm:spPr/>
    </dgm:pt>
    <dgm:pt modelId="{0B922B67-5DE4-4B18-85CF-227273E2E841}" type="pres">
      <dgm:prSet presAssocID="{1783F889-1C05-4365-811B-3ED07FD2AD42}" presName="LevelTwoTextNode" presStyleLbl="node3" presStyleIdx="0" presStyleCnt="6">
        <dgm:presLayoutVars>
          <dgm:chPref val="3"/>
        </dgm:presLayoutVars>
      </dgm:prSet>
      <dgm:spPr/>
      <dgm:t>
        <a:bodyPr/>
        <a:lstStyle/>
        <a:p>
          <a:endParaRPr lang="en-US"/>
        </a:p>
      </dgm:t>
    </dgm:pt>
    <dgm:pt modelId="{8C25256E-7C80-4E48-B158-814E0F12E93E}" type="pres">
      <dgm:prSet presAssocID="{1783F889-1C05-4365-811B-3ED07FD2AD42}" presName="level3hierChild" presStyleCnt="0"/>
      <dgm:spPr/>
    </dgm:pt>
    <dgm:pt modelId="{CE52C20E-4581-4F25-B173-236C2C2E9949}" type="pres">
      <dgm:prSet presAssocID="{D717B326-1BD8-4F0F-AE04-1F383EE902A6}" presName="conn2-1" presStyleLbl="parChTrans1D3" presStyleIdx="1" presStyleCnt="6"/>
      <dgm:spPr/>
      <dgm:t>
        <a:bodyPr/>
        <a:lstStyle/>
        <a:p>
          <a:endParaRPr lang="en-US"/>
        </a:p>
      </dgm:t>
    </dgm:pt>
    <dgm:pt modelId="{319A0568-1220-4A31-B95B-D3A255A2CB96}" type="pres">
      <dgm:prSet presAssocID="{D717B326-1BD8-4F0F-AE04-1F383EE902A6}" presName="connTx" presStyleLbl="parChTrans1D3" presStyleIdx="1" presStyleCnt="6"/>
      <dgm:spPr/>
      <dgm:t>
        <a:bodyPr/>
        <a:lstStyle/>
        <a:p>
          <a:endParaRPr lang="en-US"/>
        </a:p>
      </dgm:t>
    </dgm:pt>
    <dgm:pt modelId="{D2AC3E29-FA94-42B2-8581-651B7096202B}" type="pres">
      <dgm:prSet presAssocID="{0161DDB4-881D-4467-A253-502593F0B4E0}" presName="root2" presStyleCnt="0"/>
      <dgm:spPr/>
    </dgm:pt>
    <dgm:pt modelId="{41399DC2-8BC6-4CB7-ABCA-48184206E921}" type="pres">
      <dgm:prSet presAssocID="{0161DDB4-881D-4467-A253-502593F0B4E0}" presName="LevelTwoTextNode" presStyleLbl="node3" presStyleIdx="1" presStyleCnt="6">
        <dgm:presLayoutVars>
          <dgm:chPref val="3"/>
        </dgm:presLayoutVars>
      </dgm:prSet>
      <dgm:spPr/>
      <dgm:t>
        <a:bodyPr/>
        <a:lstStyle/>
        <a:p>
          <a:endParaRPr lang="en-US"/>
        </a:p>
      </dgm:t>
    </dgm:pt>
    <dgm:pt modelId="{D376B242-7201-4E19-AD6E-F7E6CFBD747F}" type="pres">
      <dgm:prSet presAssocID="{0161DDB4-881D-4467-A253-502593F0B4E0}" presName="level3hierChild" presStyleCnt="0"/>
      <dgm:spPr/>
    </dgm:pt>
    <dgm:pt modelId="{76681F5A-388F-48ED-8F32-A86A10EE3A32}" type="pres">
      <dgm:prSet presAssocID="{A8DB3302-0A84-4BD8-8387-952DC1D4E309}" presName="conn2-1" presStyleLbl="parChTrans1D2" presStyleIdx="1" presStyleCnt="4"/>
      <dgm:spPr/>
      <dgm:t>
        <a:bodyPr/>
        <a:lstStyle/>
        <a:p>
          <a:endParaRPr lang="en-US"/>
        </a:p>
      </dgm:t>
    </dgm:pt>
    <dgm:pt modelId="{8F887DB4-5D8C-4393-8789-9FCE311743FA}" type="pres">
      <dgm:prSet presAssocID="{A8DB3302-0A84-4BD8-8387-952DC1D4E309}" presName="connTx" presStyleLbl="parChTrans1D2" presStyleIdx="1" presStyleCnt="4"/>
      <dgm:spPr/>
      <dgm:t>
        <a:bodyPr/>
        <a:lstStyle/>
        <a:p>
          <a:endParaRPr lang="en-US"/>
        </a:p>
      </dgm:t>
    </dgm:pt>
    <dgm:pt modelId="{E731A2CA-34EC-4FA9-B095-0C6F3D7C8A93}" type="pres">
      <dgm:prSet presAssocID="{F3AAE533-450F-417B-AE10-E333542B7B62}" presName="root2" presStyleCnt="0"/>
      <dgm:spPr/>
    </dgm:pt>
    <dgm:pt modelId="{701612A7-A4BA-4755-BBC9-A7DCD94A90CB}" type="pres">
      <dgm:prSet presAssocID="{F3AAE533-450F-417B-AE10-E333542B7B62}" presName="LevelTwoTextNode" presStyleLbl="node2" presStyleIdx="1" presStyleCnt="4">
        <dgm:presLayoutVars>
          <dgm:chPref val="3"/>
        </dgm:presLayoutVars>
      </dgm:prSet>
      <dgm:spPr/>
      <dgm:t>
        <a:bodyPr/>
        <a:lstStyle/>
        <a:p>
          <a:endParaRPr lang="en-US"/>
        </a:p>
      </dgm:t>
    </dgm:pt>
    <dgm:pt modelId="{64CCCBBA-4D7C-4798-A34A-CEF74803BAB4}" type="pres">
      <dgm:prSet presAssocID="{F3AAE533-450F-417B-AE10-E333542B7B62}" presName="level3hierChild" presStyleCnt="0"/>
      <dgm:spPr/>
    </dgm:pt>
    <dgm:pt modelId="{EE808445-EB44-448A-932F-1F6727F543B8}" type="pres">
      <dgm:prSet presAssocID="{BB1809FD-47A0-4F34-BF52-3158014032C0}" presName="conn2-1" presStyleLbl="parChTrans1D3" presStyleIdx="2" presStyleCnt="6"/>
      <dgm:spPr/>
      <dgm:t>
        <a:bodyPr/>
        <a:lstStyle/>
        <a:p>
          <a:endParaRPr lang="en-US"/>
        </a:p>
      </dgm:t>
    </dgm:pt>
    <dgm:pt modelId="{E8A8C005-4811-4FF8-8883-D4555653812D}" type="pres">
      <dgm:prSet presAssocID="{BB1809FD-47A0-4F34-BF52-3158014032C0}" presName="connTx" presStyleLbl="parChTrans1D3" presStyleIdx="2" presStyleCnt="6"/>
      <dgm:spPr/>
      <dgm:t>
        <a:bodyPr/>
        <a:lstStyle/>
        <a:p>
          <a:endParaRPr lang="en-US"/>
        </a:p>
      </dgm:t>
    </dgm:pt>
    <dgm:pt modelId="{D31CF826-CC01-45F5-B605-1F2E143F1AB9}" type="pres">
      <dgm:prSet presAssocID="{6A4C05B6-5137-42DA-B0AA-1C765ABB1EC5}" presName="root2" presStyleCnt="0"/>
      <dgm:spPr/>
    </dgm:pt>
    <dgm:pt modelId="{4875F02D-4421-466F-B92A-67FCD0AF352A}" type="pres">
      <dgm:prSet presAssocID="{6A4C05B6-5137-42DA-B0AA-1C765ABB1EC5}" presName="LevelTwoTextNode" presStyleLbl="node3" presStyleIdx="2" presStyleCnt="6">
        <dgm:presLayoutVars>
          <dgm:chPref val="3"/>
        </dgm:presLayoutVars>
      </dgm:prSet>
      <dgm:spPr/>
      <dgm:t>
        <a:bodyPr/>
        <a:lstStyle/>
        <a:p>
          <a:endParaRPr lang="en-US"/>
        </a:p>
      </dgm:t>
    </dgm:pt>
    <dgm:pt modelId="{285F9DA8-450F-4C2C-B7E5-06E88842805F}" type="pres">
      <dgm:prSet presAssocID="{6A4C05B6-5137-42DA-B0AA-1C765ABB1EC5}" presName="level3hierChild" presStyleCnt="0"/>
      <dgm:spPr/>
    </dgm:pt>
    <dgm:pt modelId="{503029C0-508B-4959-8057-42BE6923A50F}" type="pres">
      <dgm:prSet presAssocID="{9BF09B19-97CA-4AAD-84FF-E1DB002641FF}" presName="conn2-1" presStyleLbl="parChTrans1D3" presStyleIdx="3" presStyleCnt="6"/>
      <dgm:spPr/>
      <dgm:t>
        <a:bodyPr/>
        <a:lstStyle/>
        <a:p>
          <a:endParaRPr lang="en-US"/>
        </a:p>
      </dgm:t>
    </dgm:pt>
    <dgm:pt modelId="{AD9D45C5-007A-4E74-9079-E5866D691868}" type="pres">
      <dgm:prSet presAssocID="{9BF09B19-97CA-4AAD-84FF-E1DB002641FF}" presName="connTx" presStyleLbl="parChTrans1D3" presStyleIdx="3" presStyleCnt="6"/>
      <dgm:spPr/>
      <dgm:t>
        <a:bodyPr/>
        <a:lstStyle/>
        <a:p>
          <a:endParaRPr lang="en-US"/>
        </a:p>
      </dgm:t>
    </dgm:pt>
    <dgm:pt modelId="{31547C3B-B37E-432B-814A-BC12D9425E23}" type="pres">
      <dgm:prSet presAssocID="{A697724D-0D45-461C-92EC-76BED0C6EDF4}" presName="root2" presStyleCnt="0"/>
      <dgm:spPr/>
    </dgm:pt>
    <dgm:pt modelId="{AB43DD84-1286-436C-A58E-1E2969EB0C5F}" type="pres">
      <dgm:prSet presAssocID="{A697724D-0D45-461C-92EC-76BED0C6EDF4}" presName="LevelTwoTextNode" presStyleLbl="node3" presStyleIdx="3" presStyleCnt="6">
        <dgm:presLayoutVars>
          <dgm:chPref val="3"/>
        </dgm:presLayoutVars>
      </dgm:prSet>
      <dgm:spPr/>
      <dgm:t>
        <a:bodyPr/>
        <a:lstStyle/>
        <a:p>
          <a:endParaRPr lang="en-US"/>
        </a:p>
      </dgm:t>
    </dgm:pt>
    <dgm:pt modelId="{C92FF104-92AF-4F74-80AF-C152CA29B008}" type="pres">
      <dgm:prSet presAssocID="{A697724D-0D45-461C-92EC-76BED0C6EDF4}" presName="level3hierChild" presStyleCnt="0"/>
      <dgm:spPr/>
    </dgm:pt>
    <dgm:pt modelId="{2C42F7AE-DDCD-4729-9FF2-B9109D39F64F}" type="pres">
      <dgm:prSet presAssocID="{FB458FCD-AAC6-45C9-A786-B32E427CE963}" presName="conn2-1" presStyleLbl="parChTrans1D2" presStyleIdx="2" presStyleCnt="4"/>
      <dgm:spPr/>
      <dgm:t>
        <a:bodyPr/>
        <a:lstStyle/>
        <a:p>
          <a:endParaRPr lang="en-US"/>
        </a:p>
      </dgm:t>
    </dgm:pt>
    <dgm:pt modelId="{E535DB94-DC0D-487E-853D-A2C46DA5FB0C}" type="pres">
      <dgm:prSet presAssocID="{FB458FCD-AAC6-45C9-A786-B32E427CE963}" presName="connTx" presStyleLbl="parChTrans1D2" presStyleIdx="2" presStyleCnt="4"/>
      <dgm:spPr/>
      <dgm:t>
        <a:bodyPr/>
        <a:lstStyle/>
        <a:p>
          <a:endParaRPr lang="en-US"/>
        </a:p>
      </dgm:t>
    </dgm:pt>
    <dgm:pt modelId="{3D3E1E2F-C23E-4A1B-967D-8AFDA46015F1}" type="pres">
      <dgm:prSet presAssocID="{B0C9EED1-6EE7-4A93-A515-14034AF2AFCB}" presName="root2" presStyleCnt="0"/>
      <dgm:spPr/>
    </dgm:pt>
    <dgm:pt modelId="{DC5D301F-2697-44CA-A6DC-7B2A5773094E}" type="pres">
      <dgm:prSet presAssocID="{B0C9EED1-6EE7-4A93-A515-14034AF2AFCB}" presName="LevelTwoTextNode" presStyleLbl="node2" presStyleIdx="2" presStyleCnt="4">
        <dgm:presLayoutVars>
          <dgm:chPref val="3"/>
        </dgm:presLayoutVars>
      </dgm:prSet>
      <dgm:spPr/>
      <dgm:t>
        <a:bodyPr/>
        <a:lstStyle/>
        <a:p>
          <a:endParaRPr lang="en-US"/>
        </a:p>
      </dgm:t>
    </dgm:pt>
    <dgm:pt modelId="{DFF5CFD6-5FD5-461C-A296-DA80C43EBA89}" type="pres">
      <dgm:prSet presAssocID="{B0C9EED1-6EE7-4A93-A515-14034AF2AFCB}" presName="level3hierChild" presStyleCnt="0"/>
      <dgm:spPr/>
    </dgm:pt>
    <dgm:pt modelId="{88E357E8-9B67-4A42-9B79-6C4A8DED8676}" type="pres">
      <dgm:prSet presAssocID="{055F161E-1931-437E-94DA-E2C0CA735E70}" presName="conn2-1" presStyleLbl="parChTrans1D3" presStyleIdx="4" presStyleCnt="6"/>
      <dgm:spPr/>
      <dgm:t>
        <a:bodyPr/>
        <a:lstStyle/>
        <a:p>
          <a:endParaRPr lang="en-US"/>
        </a:p>
      </dgm:t>
    </dgm:pt>
    <dgm:pt modelId="{91F5FECE-030B-4C06-8AF1-17B97BABA97E}" type="pres">
      <dgm:prSet presAssocID="{055F161E-1931-437E-94DA-E2C0CA735E70}" presName="connTx" presStyleLbl="parChTrans1D3" presStyleIdx="4" presStyleCnt="6"/>
      <dgm:spPr/>
      <dgm:t>
        <a:bodyPr/>
        <a:lstStyle/>
        <a:p>
          <a:endParaRPr lang="en-US"/>
        </a:p>
      </dgm:t>
    </dgm:pt>
    <dgm:pt modelId="{E3ED0CC4-0DA1-4F26-B372-9E4845A167CE}" type="pres">
      <dgm:prSet presAssocID="{F74DC04B-3730-41B9-B2D5-22A5935E58C1}" presName="root2" presStyleCnt="0"/>
      <dgm:spPr/>
    </dgm:pt>
    <dgm:pt modelId="{A9261A83-C6A2-4306-8ADA-161E0ED61F21}" type="pres">
      <dgm:prSet presAssocID="{F74DC04B-3730-41B9-B2D5-22A5935E58C1}" presName="LevelTwoTextNode" presStyleLbl="node3" presStyleIdx="4" presStyleCnt="6">
        <dgm:presLayoutVars>
          <dgm:chPref val="3"/>
        </dgm:presLayoutVars>
      </dgm:prSet>
      <dgm:spPr/>
      <dgm:t>
        <a:bodyPr/>
        <a:lstStyle/>
        <a:p>
          <a:endParaRPr lang="en-US"/>
        </a:p>
      </dgm:t>
    </dgm:pt>
    <dgm:pt modelId="{A454EC6F-82EC-4348-9B9C-867902833D7D}" type="pres">
      <dgm:prSet presAssocID="{F74DC04B-3730-41B9-B2D5-22A5935E58C1}" presName="level3hierChild" presStyleCnt="0"/>
      <dgm:spPr/>
    </dgm:pt>
    <dgm:pt modelId="{5493D857-5CDA-4C8C-A2B7-C37847590CF5}" type="pres">
      <dgm:prSet presAssocID="{BA83A5C5-C7CA-428D-96A9-8DC22BF71B1D}" presName="conn2-1" presStyleLbl="parChTrans1D2" presStyleIdx="3" presStyleCnt="4"/>
      <dgm:spPr/>
      <dgm:t>
        <a:bodyPr/>
        <a:lstStyle/>
        <a:p>
          <a:endParaRPr lang="en-US"/>
        </a:p>
      </dgm:t>
    </dgm:pt>
    <dgm:pt modelId="{6F9F1B4C-8687-461B-B584-CDAFF99503AF}" type="pres">
      <dgm:prSet presAssocID="{BA83A5C5-C7CA-428D-96A9-8DC22BF71B1D}" presName="connTx" presStyleLbl="parChTrans1D2" presStyleIdx="3" presStyleCnt="4"/>
      <dgm:spPr/>
      <dgm:t>
        <a:bodyPr/>
        <a:lstStyle/>
        <a:p>
          <a:endParaRPr lang="en-US"/>
        </a:p>
      </dgm:t>
    </dgm:pt>
    <dgm:pt modelId="{039926EB-7A50-46EF-87F7-54C3E50D342B}" type="pres">
      <dgm:prSet presAssocID="{9F4DB6BE-482C-4FE7-8B5D-766D53BC13FE}" presName="root2" presStyleCnt="0"/>
      <dgm:spPr/>
    </dgm:pt>
    <dgm:pt modelId="{B7E74E82-40A6-41E5-9B82-53FF88AE5487}" type="pres">
      <dgm:prSet presAssocID="{9F4DB6BE-482C-4FE7-8B5D-766D53BC13FE}" presName="LevelTwoTextNode" presStyleLbl="node2" presStyleIdx="3" presStyleCnt="4">
        <dgm:presLayoutVars>
          <dgm:chPref val="3"/>
        </dgm:presLayoutVars>
      </dgm:prSet>
      <dgm:spPr/>
      <dgm:t>
        <a:bodyPr/>
        <a:lstStyle/>
        <a:p>
          <a:endParaRPr lang="en-US"/>
        </a:p>
      </dgm:t>
    </dgm:pt>
    <dgm:pt modelId="{725077DC-31E4-4C3E-90CD-9AA96595C9EF}" type="pres">
      <dgm:prSet presAssocID="{9F4DB6BE-482C-4FE7-8B5D-766D53BC13FE}" presName="level3hierChild" presStyleCnt="0"/>
      <dgm:spPr/>
    </dgm:pt>
    <dgm:pt modelId="{886E261A-530B-433C-8BD7-E01FEA0A051C}" type="pres">
      <dgm:prSet presAssocID="{48F58976-71C6-49E1-81A4-4E3295B0E397}" presName="conn2-1" presStyleLbl="parChTrans1D3" presStyleIdx="5" presStyleCnt="6"/>
      <dgm:spPr/>
      <dgm:t>
        <a:bodyPr/>
        <a:lstStyle/>
        <a:p>
          <a:endParaRPr lang="en-US"/>
        </a:p>
      </dgm:t>
    </dgm:pt>
    <dgm:pt modelId="{430FF829-0E33-4326-ADBE-2C48B91BAA39}" type="pres">
      <dgm:prSet presAssocID="{48F58976-71C6-49E1-81A4-4E3295B0E397}" presName="connTx" presStyleLbl="parChTrans1D3" presStyleIdx="5" presStyleCnt="6"/>
      <dgm:spPr/>
      <dgm:t>
        <a:bodyPr/>
        <a:lstStyle/>
        <a:p>
          <a:endParaRPr lang="en-US"/>
        </a:p>
      </dgm:t>
    </dgm:pt>
    <dgm:pt modelId="{B1EFE04F-1E20-4F47-AE2A-E2CCB15A5ED9}" type="pres">
      <dgm:prSet presAssocID="{03D93F86-7ECB-48A6-96F1-441C9F76BA7D}" presName="root2" presStyleCnt="0"/>
      <dgm:spPr/>
    </dgm:pt>
    <dgm:pt modelId="{B1CAE11D-CBF3-45BD-87BD-71BFDB3D66F7}" type="pres">
      <dgm:prSet presAssocID="{03D93F86-7ECB-48A6-96F1-441C9F76BA7D}" presName="LevelTwoTextNode" presStyleLbl="node3" presStyleIdx="5" presStyleCnt="6">
        <dgm:presLayoutVars>
          <dgm:chPref val="3"/>
        </dgm:presLayoutVars>
      </dgm:prSet>
      <dgm:spPr/>
      <dgm:t>
        <a:bodyPr/>
        <a:lstStyle/>
        <a:p>
          <a:endParaRPr lang="en-US"/>
        </a:p>
      </dgm:t>
    </dgm:pt>
    <dgm:pt modelId="{1C008F4D-9535-46DF-B73E-E8981DB6E2AA}" type="pres">
      <dgm:prSet presAssocID="{03D93F86-7ECB-48A6-96F1-441C9F76BA7D}" presName="level3hierChild" presStyleCnt="0"/>
      <dgm:spPr/>
    </dgm:pt>
  </dgm:ptLst>
  <dgm:cxnLst>
    <dgm:cxn modelId="{6F419DE6-6790-4C8B-AFF4-80FC0C87A10C}" type="presOf" srcId="{0161DDB4-881D-4467-A253-502593F0B4E0}" destId="{41399DC2-8BC6-4CB7-ABCA-48184206E921}" srcOrd="0" destOrd="0" presId="urn:microsoft.com/office/officeart/2008/layout/HorizontalMultiLevelHierarchy"/>
    <dgm:cxn modelId="{260BB27E-2726-4643-B116-956B04A56910}" type="presOf" srcId="{1783F889-1C05-4365-811B-3ED07FD2AD42}" destId="{0B922B67-5DE4-4B18-85CF-227273E2E841}" srcOrd="0" destOrd="0" presId="urn:microsoft.com/office/officeart/2008/layout/HorizontalMultiLevelHierarchy"/>
    <dgm:cxn modelId="{AA747D49-1E92-4278-9C79-16FE92D965C0}" type="presOf" srcId="{D717B326-1BD8-4F0F-AE04-1F383EE902A6}" destId="{CE52C20E-4581-4F25-B173-236C2C2E9949}" srcOrd="0" destOrd="0" presId="urn:microsoft.com/office/officeart/2008/layout/HorizontalMultiLevelHierarchy"/>
    <dgm:cxn modelId="{38EEE7B3-D6EB-483D-B651-9598D70142FF}" type="presOf" srcId="{B0C9EED1-6EE7-4A93-A515-14034AF2AFCB}" destId="{DC5D301F-2697-44CA-A6DC-7B2A5773094E}" srcOrd="0" destOrd="0" presId="urn:microsoft.com/office/officeart/2008/layout/HorizontalMultiLevelHierarchy"/>
    <dgm:cxn modelId="{68C4F920-5B4E-4683-A574-33FDE6B3C969}" type="presOf" srcId="{C258C59E-9AC1-4A13-9F4D-E51C6D440874}" destId="{836431E3-167A-4B1B-974C-0428AC83A663}" srcOrd="0" destOrd="0" presId="urn:microsoft.com/office/officeart/2008/layout/HorizontalMultiLevelHierarchy"/>
    <dgm:cxn modelId="{218B2FA1-8FCF-47C4-BBCC-81AC002DE280}" type="presOf" srcId="{BA83A5C5-C7CA-428D-96A9-8DC22BF71B1D}" destId="{6F9F1B4C-8687-461B-B584-CDAFF99503AF}" srcOrd="1" destOrd="0" presId="urn:microsoft.com/office/officeart/2008/layout/HorizontalMultiLevelHierarchy"/>
    <dgm:cxn modelId="{664B7552-B5E6-46E0-B5ED-64643C291BFE}" type="presOf" srcId="{27D62E00-0071-470C-A524-61EFD4B4E49B}" destId="{0BF3B570-48FF-4521-8862-5FA0EAD7AEAA}" srcOrd="1" destOrd="0" presId="urn:microsoft.com/office/officeart/2008/layout/HorizontalMultiLevelHierarchy"/>
    <dgm:cxn modelId="{98989EB5-F982-4794-BDD8-344A00C61A05}" srcId="{9F4DB6BE-482C-4FE7-8B5D-766D53BC13FE}" destId="{03D93F86-7ECB-48A6-96F1-441C9F76BA7D}" srcOrd="0" destOrd="0" parTransId="{48F58976-71C6-49E1-81A4-4E3295B0E397}" sibTransId="{32DBEF33-6A8C-4CFD-8A38-3394B4B09448}"/>
    <dgm:cxn modelId="{DDA12CB7-66FA-453C-93D7-49522F28E3EE}" type="presOf" srcId="{9BF09B19-97CA-4AAD-84FF-E1DB002641FF}" destId="{AD9D45C5-007A-4E74-9079-E5866D691868}" srcOrd="1" destOrd="0" presId="urn:microsoft.com/office/officeart/2008/layout/HorizontalMultiLevelHierarchy"/>
    <dgm:cxn modelId="{E1D8F7B5-67AB-40F1-A154-9E119EAE2DAD}" type="presOf" srcId="{D717B326-1BD8-4F0F-AE04-1F383EE902A6}" destId="{319A0568-1220-4A31-B95B-D3A255A2CB96}" srcOrd="1" destOrd="0" presId="urn:microsoft.com/office/officeart/2008/layout/HorizontalMultiLevelHierarchy"/>
    <dgm:cxn modelId="{15A5B3DC-369C-476A-BE64-800F66159B4A}" srcId="{B9CBB95A-0198-4A5F-9B2B-56230AA68AA0}" destId="{F3AAE533-450F-417B-AE10-E333542B7B62}" srcOrd="1" destOrd="0" parTransId="{A8DB3302-0A84-4BD8-8387-952DC1D4E309}" sibTransId="{8D78E06C-497E-443B-8B42-13701917B4A7}"/>
    <dgm:cxn modelId="{D77948B5-9FFA-42AE-B48E-814BFAC1B414}" type="presOf" srcId="{F3AAE533-450F-417B-AE10-E333542B7B62}" destId="{701612A7-A4BA-4755-BBC9-A7DCD94A90CB}" srcOrd="0" destOrd="0" presId="urn:microsoft.com/office/officeart/2008/layout/HorizontalMultiLevelHierarchy"/>
    <dgm:cxn modelId="{80BCBF17-7EA8-4FAC-8AED-74BCD6E5868B}" type="presOf" srcId="{BB1809FD-47A0-4F34-BF52-3158014032C0}" destId="{E8A8C005-4811-4FF8-8883-D4555653812D}" srcOrd="1" destOrd="0" presId="urn:microsoft.com/office/officeart/2008/layout/HorizontalMultiLevelHierarchy"/>
    <dgm:cxn modelId="{0096A1E5-B659-4576-820F-96F4833E9B90}" type="presOf" srcId="{055F161E-1931-437E-94DA-E2C0CA735E70}" destId="{88E357E8-9B67-4A42-9B79-6C4A8DED8676}" srcOrd="0" destOrd="0" presId="urn:microsoft.com/office/officeart/2008/layout/HorizontalMultiLevelHierarchy"/>
    <dgm:cxn modelId="{51B36878-4F2B-4C71-906D-E16988D4D714}" srcId="{C258C59E-9AC1-4A13-9F4D-E51C6D440874}" destId="{1783F889-1C05-4365-811B-3ED07FD2AD42}" srcOrd="0" destOrd="0" parTransId="{27D62E00-0071-470C-A524-61EFD4B4E49B}" sibTransId="{CEEAFD84-0ED5-4A64-8929-CAA7D1F6E20B}"/>
    <dgm:cxn modelId="{EFCC53F4-D876-409C-8F9C-8E30A05A91C1}" type="presOf" srcId="{055F161E-1931-437E-94DA-E2C0CA735E70}" destId="{91F5FECE-030B-4C06-8AF1-17B97BABA97E}" srcOrd="1" destOrd="0" presId="urn:microsoft.com/office/officeart/2008/layout/HorizontalMultiLevelHierarchy"/>
    <dgm:cxn modelId="{B39EC394-01A1-4510-AAD1-671541B9AC54}" type="presOf" srcId="{6A4C05B6-5137-42DA-B0AA-1C765ABB1EC5}" destId="{4875F02D-4421-466F-B92A-67FCD0AF352A}" srcOrd="0" destOrd="0" presId="urn:microsoft.com/office/officeart/2008/layout/HorizontalMultiLevelHierarchy"/>
    <dgm:cxn modelId="{EB7DF62B-B792-4B6C-9477-F793A1FFB32D}" type="presOf" srcId="{9BF09B19-97CA-4AAD-84FF-E1DB002641FF}" destId="{503029C0-508B-4959-8057-42BE6923A50F}" srcOrd="0" destOrd="0" presId="urn:microsoft.com/office/officeart/2008/layout/HorizontalMultiLevelHierarchy"/>
    <dgm:cxn modelId="{76B79F38-D6A6-4E03-9006-B0C0EA2D5604}" type="presOf" srcId="{BB1809FD-47A0-4F34-BF52-3158014032C0}" destId="{EE808445-EB44-448A-932F-1F6727F543B8}" srcOrd="0" destOrd="0" presId="urn:microsoft.com/office/officeart/2008/layout/HorizontalMultiLevelHierarchy"/>
    <dgm:cxn modelId="{F209572B-7071-4417-9843-C1682F6EA220}" srcId="{B0C9EED1-6EE7-4A93-A515-14034AF2AFCB}" destId="{F74DC04B-3730-41B9-B2D5-22A5935E58C1}" srcOrd="0" destOrd="0" parTransId="{055F161E-1931-437E-94DA-E2C0CA735E70}" sibTransId="{1B8DA132-BDC4-4E11-9348-3FAE12A48E01}"/>
    <dgm:cxn modelId="{170F860B-7335-49CC-B6FF-1788B40E9053}" type="presOf" srcId="{27D62E00-0071-470C-A524-61EFD4B4E49B}" destId="{EB5C5D85-167B-4C1E-9FC1-8D820DA50B0D}" srcOrd="0" destOrd="0" presId="urn:microsoft.com/office/officeart/2008/layout/HorizontalMultiLevelHierarchy"/>
    <dgm:cxn modelId="{70D0CCF1-6D15-4122-A323-1F13137CD5AD}" type="presOf" srcId="{9D6A1208-0AD9-42C9-8833-C6C2B1D59743}" destId="{F1C847E7-D874-43EA-B276-EB56EF8C0CBA}" srcOrd="0" destOrd="0" presId="urn:microsoft.com/office/officeart/2008/layout/HorizontalMultiLevelHierarchy"/>
    <dgm:cxn modelId="{DD0D7162-071A-4723-A1A3-D8CD9702C40E}" srcId="{B9CBB95A-0198-4A5F-9B2B-56230AA68AA0}" destId="{B0C9EED1-6EE7-4A93-A515-14034AF2AFCB}" srcOrd="2" destOrd="0" parTransId="{FB458FCD-AAC6-45C9-A786-B32E427CE963}" sibTransId="{F96A689C-A25D-45E3-8424-500855CB3E61}"/>
    <dgm:cxn modelId="{2C51F198-03B9-4E9B-AAED-59E165449D8A}" type="presOf" srcId="{FB458FCD-AAC6-45C9-A786-B32E427CE963}" destId="{2C42F7AE-DDCD-4729-9FF2-B9109D39F64F}" srcOrd="0" destOrd="0" presId="urn:microsoft.com/office/officeart/2008/layout/HorizontalMultiLevelHierarchy"/>
    <dgm:cxn modelId="{74C503C7-D51C-47F0-A44D-2D0DBB203794}" type="presOf" srcId="{48F58976-71C6-49E1-81A4-4E3295B0E397}" destId="{430FF829-0E33-4326-ADBE-2C48B91BAA39}" srcOrd="1" destOrd="0" presId="urn:microsoft.com/office/officeart/2008/layout/HorizontalMultiLevelHierarchy"/>
    <dgm:cxn modelId="{368E2B30-75FE-4803-B633-EE14364440CB}" type="presOf" srcId="{A697724D-0D45-461C-92EC-76BED0C6EDF4}" destId="{AB43DD84-1286-436C-A58E-1E2969EB0C5F}" srcOrd="0" destOrd="0" presId="urn:microsoft.com/office/officeart/2008/layout/HorizontalMultiLevelHierarchy"/>
    <dgm:cxn modelId="{C388969D-374D-4D74-89FE-9CAB5FAE23AD}" type="presOf" srcId="{48F58976-71C6-49E1-81A4-4E3295B0E397}" destId="{886E261A-530B-433C-8BD7-E01FEA0A051C}" srcOrd="0" destOrd="0" presId="urn:microsoft.com/office/officeart/2008/layout/HorizontalMultiLevelHierarchy"/>
    <dgm:cxn modelId="{76BBD685-D42D-4DE6-BB62-874C9E275DCB}" srcId="{F3AAE533-450F-417B-AE10-E333542B7B62}" destId="{A697724D-0D45-461C-92EC-76BED0C6EDF4}" srcOrd="1" destOrd="0" parTransId="{9BF09B19-97CA-4AAD-84FF-E1DB002641FF}" sibTransId="{355579B6-C5BE-4239-A446-76B11E292E90}"/>
    <dgm:cxn modelId="{B73B4117-605C-4075-92DD-51989D7CB547}" type="presOf" srcId="{F74DC04B-3730-41B9-B2D5-22A5935E58C1}" destId="{A9261A83-C6A2-4306-8ADA-161E0ED61F21}" srcOrd="0" destOrd="0" presId="urn:microsoft.com/office/officeart/2008/layout/HorizontalMultiLevelHierarchy"/>
    <dgm:cxn modelId="{34161592-6936-4F25-96B7-43A35F0CFDFF}" srcId="{B9CBB95A-0198-4A5F-9B2B-56230AA68AA0}" destId="{9F4DB6BE-482C-4FE7-8B5D-766D53BC13FE}" srcOrd="3" destOrd="0" parTransId="{BA83A5C5-C7CA-428D-96A9-8DC22BF71B1D}" sibTransId="{B4D393D7-3EC4-4EC0-B763-B65118BB1503}"/>
    <dgm:cxn modelId="{AAB0D259-3085-4318-85B0-6BB683E693F5}" type="presOf" srcId="{0F09D6BA-1251-4293-BB1E-5C4E8D4E4311}" destId="{CED8FADF-88D5-4AE0-AF94-89B327967F94}" srcOrd="1" destOrd="0" presId="urn:microsoft.com/office/officeart/2008/layout/HorizontalMultiLevelHierarchy"/>
    <dgm:cxn modelId="{66BB3722-4BA3-4F3F-A336-896D6585E051}" type="presOf" srcId="{A8DB3302-0A84-4BD8-8387-952DC1D4E309}" destId="{8F887DB4-5D8C-4393-8789-9FCE311743FA}" srcOrd="1" destOrd="0" presId="urn:microsoft.com/office/officeart/2008/layout/HorizontalMultiLevelHierarchy"/>
    <dgm:cxn modelId="{A2883A87-1107-44C6-B102-CFBB5C55A465}" type="presOf" srcId="{FB458FCD-AAC6-45C9-A786-B32E427CE963}" destId="{E535DB94-DC0D-487E-853D-A2C46DA5FB0C}" srcOrd="1" destOrd="0" presId="urn:microsoft.com/office/officeart/2008/layout/HorizontalMultiLevelHierarchy"/>
    <dgm:cxn modelId="{C3F267A6-36FE-4470-A0E5-E468695D4811}" type="presOf" srcId="{B9CBB95A-0198-4A5F-9B2B-56230AA68AA0}" destId="{8E6B18EC-9EC3-48A3-B7D0-0670175B33E8}" srcOrd="0" destOrd="0" presId="urn:microsoft.com/office/officeart/2008/layout/HorizontalMultiLevelHierarchy"/>
    <dgm:cxn modelId="{122D024D-BC5D-4739-8CDA-BF54D00D5C40}" srcId="{C258C59E-9AC1-4A13-9F4D-E51C6D440874}" destId="{0161DDB4-881D-4467-A253-502593F0B4E0}" srcOrd="1" destOrd="0" parTransId="{D717B326-1BD8-4F0F-AE04-1F383EE902A6}" sibTransId="{CA7CC548-1A4F-4821-B9F9-BCE543BAD6C7}"/>
    <dgm:cxn modelId="{9FD9D665-92BF-4EC0-BF98-D97F34148D10}" type="presOf" srcId="{BA83A5C5-C7CA-428D-96A9-8DC22BF71B1D}" destId="{5493D857-5CDA-4C8C-A2B7-C37847590CF5}" srcOrd="0" destOrd="0" presId="urn:microsoft.com/office/officeart/2008/layout/HorizontalMultiLevelHierarchy"/>
    <dgm:cxn modelId="{2C2024D7-4647-46F9-8FB8-7C15EB6E2C3C}" srcId="{9D6A1208-0AD9-42C9-8833-C6C2B1D59743}" destId="{B9CBB95A-0198-4A5F-9B2B-56230AA68AA0}" srcOrd="0" destOrd="0" parTransId="{8216243F-C436-4642-9EE2-6CFC450760C5}" sibTransId="{974D20FE-9123-4715-8F67-0D46E05E82E3}"/>
    <dgm:cxn modelId="{D30FFAAC-55D9-4CBA-A13A-874510EC46D5}" type="presOf" srcId="{9F4DB6BE-482C-4FE7-8B5D-766D53BC13FE}" destId="{B7E74E82-40A6-41E5-9B82-53FF88AE5487}" srcOrd="0" destOrd="0" presId="urn:microsoft.com/office/officeart/2008/layout/HorizontalMultiLevelHierarchy"/>
    <dgm:cxn modelId="{2142D7BE-1D0F-4B71-8471-AE73A524E7D0}" type="presOf" srcId="{03D93F86-7ECB-48A6-96F1-441C9F76BA7D}" destId="{B1CAE11D-CBF3-45BD-87BD-71BFDB3D66F7}" srcOrd="0" destOrd="0" presId="urn:microsoft.com/office/officeart/2008/layout/HorizontalMultiLevelHierarchy"/>
    <dgm:cxn modelId="{DC6050F9-5BAF-4A3B-80D7-3868331DA123}" type="presOf" srcId="{0F09D6BA-1251-4293-BB1E-5C4E8D4E4311}" destId="{DFBDAFE2-5FC1-4D5C-9664-4713A9B7FE60}" srcOrd="0" destOrd="0" presId="urn:microsoft.com/office/officeart/2008/layout/HorizontalMultiLevelHierarchy"/>
    <dgm:cxn modelId="{AE600333-CB25-4000-964F-91B58DA7B29D}" srcId="{B9CBB95A-0198-4A5F-9B2B-56230AA68AA0}" destId="{C258C59E-9AC1-4A13-9F4D-E51C6D440874}" srcOrd="0" destOrd="0" parTransId="{0F09D6BA-1251-4293-BB1E-5C4E8D4E4311}" sibTransId="{B6816287-76ED-4D94-B168-C7E8A7D7716E}"/>
    <dgm:cxn modelId="{5ECB6638-371D-467F-9B55-59582AB32769}" type="presOf" srcId="{A8DB3302-0A84-4BD8-8387-952DC1D4E309}" destId="{76681F5A-388F-48ED-8F32-A86A10EE3A32}" srcOrd="0" destOrd="0" presId="urn:microsoft.com/office/officeart/2008/layout/HorizontalMultiLevelHierarchy"/>
    <dgm:cxn modelId="{9371D63E-ACCD-4C0C-9435-2A16AE2721AB}" srcId="{F3AAE533-450F-417B-AE10-E333542B7B62}" destId="{6A4C05B6-5137-42DA-B0AA-1C765ABB1EC5}" srcOrd="0" destOrd="0" parTransId="{BB1809FD-47A0-4F34-BF52-3158014032C0}" sibTransId="{2E2D8612-784D-4764-BC00-77BDF7BCD8C7}"/>
    <dgm:cxn modelId="{E65AA4E7-F4F2-4C3E-A871-C0F059876A71}" type="presParOf" srcId="{F1C847E7-D874-43EA-B276-EB56EF8C0CBA}" destId="{F976A369-7FA4-4080-A989-650D0F363E4F}" srcOrd="0" destOrd="0" presId="urn:microsoft.com/office/officeart/2008/layout/HorizontalMultiLevelHierarchy"/>
    <dgm:cxn modelId="{2745A4CA-28C8-449F-80C7-CA03B542FCF0}" type="presParOf" srcId="{F976A369-7FA4-4080-A989-650D0F363E4F}" destId="{8E6B18EC-9EC3-48A3-B7D0-0670175B33E8}" srcOrd="0" destOrd="0" presId="urn:microsoft.com/office/officeart/2008/layout/HorizontalMultiLevelHierarchy"/>
    <dgm:cxn modelId="{14F06269-24E3-45D1-8B7A-AB0F3B21DD07}" type="presParOf" srcId="{F976A369-7FA4-4080-A989-650D0F363E4F}" destId="{73902C81-FCFA-4326-86AB-D7DC0D80A978}" srcOrd="1" destOrd="0" presId="urn:microsoft.com/office/officeart/2008/layout/HorizontalMultiLevelHierarchy"/>
    <dgm:cxn modelId="{E2678214-60B9-4DE6-9CEB-FBA7E4D39B17}" type="presParOf" srcId="{73902C81-FCFA-4326-86AB-D7DC0D80A978}" destId="{DFBDAFE2-5FC1-4D5C-9664-4713A9B7FE60}" srcOrd="0" destOrd="0" presId="urn:microsoft.com/office/officeart/2008/layout/HorizontalMultiLevelHierarchy"/>
    <dgm:cxn modelId="{A95A3A2B-B726-46D4-AC2A-9544D9882129}" type="presParOf" srcId="{DFBDAFE2-5FC1-4D5C-9664-4713A9B7FE60}" destId="{CED8FADF-88D5-4AE0-AF94-89B327967F94}" srcOrd="0" destOrd="0" presId="urn:microsoft.com/office/officeart/2008/layout/HorizontalMultiLevelHierarchy"/>
    <dgm:cxn modelId="{B9CAACE0-487C-4688-A95B-64AC8F1E07A5}" type="presParOf" srcId="{73902C81-FCFA-4326-86AB-D7DC0D80A978}" destId="{B33A4009-67D6-42FF-B64A-12023C0DFB57}" srcOrd="1" destOrd="0" presId="urn:microsoft.com/office/officeart/2008/layout/HorizontalMultiLevelHierarchy"/>
    <dgm:cxn modelId="{AE692149-6DDF-4BCD-9AC8-61A5EB0C3B0B}" type="presParOf" srcId="{B33A4009-67D6-42FF-B64A-12023C0DFB57}" destId="{836431E3-167A-4B1B-974C-0428AC83A663}" srcOrd="0" destOrd="0" presId="urn:microsoft.com/office/officeart/2008/layout/HorizontalMultiLevelHierarchy"/>
    <dgm:cxn modelId="{D4EAD1D3-F62A-413D-B7A1-C074A1EB7C66}" type="presParOf" srcId="{B33A4009-67D6-42FF-B64A-12023C0DFB57}" destId="{7EA07A3F-5677-43DB-BCD9-B2DD0EC85131}" srcOrd="1" destOrd="0" presId="urn:microsoft.com/office/officeart/2008/layout/HorizontalMultiLevelHierarchy"/>
    <dgm:cxn modelId="{6F60D6E4-4A61-4341-8220-0854498B16FD}" type="presParOf" srcId="{7EA07A3F-5677-43DB-BCD9-B2DD0EC85131}" destId="{EB5C5D85-167B-4C1E-9FC1-8D820DA50B0D}" srcOrd="0" destOrd="0" presId="urn:microsoft.com/office/officeart/2008/layout/HorizontalMultiLevelHierarchy"/>
    <dgm:cxn modelId="{850E6263-70EF-4E09-A141-2699C9D62880}" type="presParOf" srcId="{EB5C5D85-167B-4C1E-9FC1-8D820DA50B0D}" destId="{0BF3B570-48FF-4521-8862-5FA0EAD7AEAA}" srcOrd="0" destOrd="0" presId="urn:microsoft.com/office/officeart/2008/layout/HorizontalMultiLevelHierarchy"/>
    <dgm:cxn modelId="{FC1F8913-9227-444E-A3CA-40B3794AB0AD}" type="presParOf" srcId="{7EA07A3F-5677-43DB-BCD9-B2DD0EC85131}" destId="{C1735176-548D-4FBB-B0E1-E85DBCF141F9}" srcOrd="1" destOrd="0" presId="urn:microsoft.com/office/officeart/2008/layout/HorizontalMultiLevelHierarchy"/>
    <dgm:cxn modelId="{B8C4E392-188B-4E93-A535-7DF27546BCA5}" type="presParOf" srcId="{C1735176-548D-4FBB-B0E1-E85DBCF141F9}" destId="{0B922B67-5DE4-4B18-85CF-227273E2E841}" srcOrd="0" destOrd="0" presId="urn:microsoft.com/office/officeart/2008/layout/HorizontalMultiLevelHierarchy"/>
    <dgm:cxn modelId="{9886E2D2-65FE-4F7F-9369-2C9F1442117B}" type="presParOf" srcId="{C1735176-548D-4FBB-B0E1-E85DBCF141F9}" destId="{8C25256E-7C80-4E48-B158-814E0F12E93E}" srcOrd="1" destOrd="0" presId="urn:microsoft.com/office/officeart/2008/layout/HorizontalMultiLevelHierarchy"/>
    <dgm:cxn modelId="{074F1599-E1C5-43FA-93E9-703076090B69}" type="presParOf" srcId="{7EA07A3F-5677-43DB-BCD9-B2DD0EC85131}" destId="{CE52C20E-4581-4F25-B173-236C2C2E9949}" srcOrd="2" destOrd="0" presId="urn:microsoft.com/office/officeart/2008/layout/HorizontalMultiLevelHierarchy"/>
    <dgm:cxn modelId="{08D32C63-C00A-477B-B575-94E0B14FDE8A}" type="presParOf" srcId="{CE52C20E-4581-4F25-B173-236C2C2E9949}" destId="{319A0568-1220-4A31-B95B-D3A255A2CB96}" srcOrd="0" destOrd="0" presId="urn:microsoft.com/office/officeart/2008/layout/HorizontalMultiLevelHierarchy"/>
    <dgm:cxn modelId="{89A9793A-8214-4C8A-A072-B4AC598440A3}" type="presParOf" srcId="{7EA07A3F-5677-43DB-BCD9-B2DD0EC85131}" destId="{D2AC3E29-FA94-42B2-8581-651B7096202B}" srcOrd="3" destOrd="0" presId="urn:microsoft.com/office/officeart/2008/layout/HorizontalMultiLevelHierarchy"/>
    <dgm:cxn modelId="{1A5EBF76-A0F4-4B71-8B01-A4A05642E038}" type="presParOf" srcId="{D2AC3E29-FA94-42B2-8581-651B7096202B}" destId="{41399DC2-8BC6-4CB7-ABCA-48184206E921}" srcOrd="0" destOrd="0" presId="urn:microsoft.com/office/officeart/2008/layout/HorizontalMultiLevelHierarchy"/>
    <dgm:cxn modelId="{2CE8445E-53BC-40B3-AD07-EB863593FACC}" type="presParOf" srcId="{D2AC3E29-FA94-42B2-8581-651B7096202B}" destId="{D376B242-7201-4E19-AD6E-F7E6CFBD747F}" srcOrd="1" destOrd="0" presId="urn:microsoft.com/office/officeart/2008/layout/HorizontalMultiLevelHierarchy"/>
    <dgm:cxn modelId="{4F1CF3DA-F758-4124-BC47-D2C90B60CD2F}" type="presParOf" srcId="{73902C81-FCFA-4326-86AB-D7DC0D80A978}" destId="{76681F5A-388F-48ED-8F32-A86A10EE3A32}" srcOrd="2" destOrd="0" presId="urn:microsoft.com/office/officeart/2008/layout/HorizontalMultiLevelHierarchy"/>
    <dgm:cxn modelId="{79E02336-8CBF-45C7-8227-E65818D15D90}" type="presParOf" srcId="{76681F5A-388F-48ED-8F32-A86A10EE3A32}" destId="{8F887DB4-5D8C-4393-8789-9FCE311743FA}" srcOrd="0" destOrd="0" presId="urn:microsoft.com/office/officeart/2008/layout/HorizontalMultiLevelHierarchy"/>
    <dgm:cxn modelId="{9F836101-FA32-4CBC-806F-6C3D1019A961}" type="presParOf" srcId="{73902C81-FCFA-4326-86AB-D7DC0D80A978}" destId="{E731A2CA-34EC-4FA9-B095-0C6F3D7C8A93}" srcOrd="3" destOrd="0" presId="urn:microsoft.com/office/officeart/2008/layout/HorizontalMultiLevelHierarchy"/>
    <dgm:cxn modelId="{E8EFD9EC-257A-4023-92E4-EF0B55B8F9F2}" type="presParOf" srcId="{E731A2CA-34EC-4FA9-B095-0C6F3D7C8A93}" destId="{701612A7-A4BA-4755-BBC9-A7DCD94A90CB}" srcOrd="0" destOrd="0" presId="urn:microsoft.com/office/officeart/2008/layout/HorizontalMultiLevelHierarchy"/>
    <dgm:cxn modelId="{DDAF37F8-A618-4595-AAAB-13596D2D55EF}" type="presParOf" srcId="{E731A2CA-34EC-4FA9-B095-0C6F3D7C8A93}" destId="{64CCCBBA-4D7C-4798-A34A-CEF74803BAB4}" srcOrd="1" destOrd="0" presId="urn:microsoft.com/office/officeart/2008/layout/HorizontalMultiLevelHierarchy"/>
    <dgm:cxn modelId="{89C86753-3882-4E3C-BD60-C7DE3CAB35E3}" type="presParOf" srcId="{64CCCBBA-4D7C-4798-A34A-CEF74803BAB4}" destId="{EE808445-EB44-448A-932F-1F6727F543B8}" srcOrd="0" destOrd="0" presId="urn:microsoft.com/office/officeart/2008/layout/HorizontalMultiLevelHierarchy"/>
    <dgm:cxn modelId="{2EB7C866-77D2-4304-A551-440D9114D3FE}" type="presParOf" srcId="{EE808445-EB44-448A-932F-1F6727F543B8}" destId="{E8A8C005-4811-4FF8-8883-D4555653812D}" srcOrd="0" destOrd="0" presId="urn:microsoft.com/office/officeart/2008/layout/HorizontalMultiLevelHierarchy"/>
    <dgm:cxn modelId="{5D0AA574-EDB8-430D-8491-A1DB48051472}" type="presParOf" srcId="{64CCCBBA-4D7C-4798-A34A-CEF74803BAB4}" destId="{D31CF826-CC01-45F5-B605-1F2E143F1AB9}" srcOrd="1" destOrd="0" presId="urn:microsoft.com/office/officeart/2008/layout/HorizontalMultiLevelHierarchy"/>
    <dgm:cxn modelId="{E70D29F9-9285-47E0-8845-3A0045D95273}" type="presParOf" srcId="{D31CF826-CC01-45F5-B605-1F2E143F1AB9}" destId="{4875F02D-4421-466F-B92A-67FCD0AF352A}" srcOrd="0" destOrd="0" presId="urn:microsoft.com/office/officeart/2008/layout/HorizontalMultiLevelHierarchy"/>
    <dgm:cxn modelId="{5C9C4F26-D51B-4337-B156-E605392A6D1C}" type="presParOf" srcId="{D31CF826-CC01-45F5-B605-1F2E143F1AB9}" destId="{285F9DA8-450F-4C2C-B7E5-06E88842805F}" srcOrd="1" destOrd="0" presId="urn:microsoft.com/office/officeart/2008/layout/HorizontalMultiLevelHierarchy"/>
    <dgm:cxn modelId="{5E1D668F-96C0-4F3B-BBFF-771DD4D11BE3}" type="presParOf" srcId="{64CCCBBA-4D7C-4798-A34A-CEF74803BAB4}" destId="{503029C0-508B-4959-8057-42BE6923A50F}" srcOrd="2" destOrd="0" presId="urn:microsoft.com/office/officeart/2008/layout/HorizontalMultiLevelHierarchy"/>
    <dgm:cxn modelId="{5EE159A1-A669-449E-AC99-08257B5A0CDA}" type="presParOf" srcId="{503029C0-508B-4959-8057-42BE6923A50F}" destId="{AD9D45C5-007A-4E74-9079-E5866D691868}" srcOrd="0" destOrd="0" presId="urn:microsoft.com/office/officeart/2008/layout/HorizontalMultiLevelHierarchy"/>
    <dgm:cxn modelId="{8B161C23-25FF-4944-872E-0ABFEE2E30B0}" type="presParOf" srcId="{64CCCBBA-4D7C-4798-A34A-CEF74803BAB4}" destId="{31547C3B-B37E-432B-814A-BC12D9425E23}" srcOrd="3" destOrd="0" presId="urn:microsoft.com/office/officeart/2008/layout/HorizontalMultiLevelHierarchy"/>
    <dgm:cxn modelId="{BFD16DD0-B911-4ECB-A863-FB67C6A99C79}" type="presParOf" srcId="{31547C3B-B37E-432B-814A-BC12D9425E23}" destId="{AB43DD84-1286-436C-A58E-1E2969EB0C5F}" srcOrd="0" destOrd="0" presId="urn:microsoft.com/office/officeart/2008/layout/HorizontalMultiLevelHierarchy"/>
    <dgm:cxn modelId="{4937F7DA-213D-47B7-B441-ECA581A45490}" type="presParOf" srcId="{31547C3B-B37E-432B-814A-BC12D9425E23}" destId="{C92FF104-92AF-4F74-80AF-C152CA29B008}" srcOrd="1" destOrd="0" presId="urn:microsoft.com/office/officeart/2008/layout/HorizontalMultiLevelHierarchy"/>
    <dgm:cxn modelId="{81DE301B-5B5A-4F60-9810-4EDA431E6921}" type="presParOf" srcId="{73902C81-FCFA-4326-86AB-D7DC0D80A978}" destId="{2C42F7AE-DDCD-4729-9FF2-B9109D39F64F}" srcOrd="4" destOrd="0" presId="urn:microsoft.com/office/officeart/2008/layout/HorizontalMultiLevelHierarchy"/>
    <dgm:cxn modelId="{CC2C72C9-D57F-4DC5-BBA2-FE461B633934}" type="presParOf" srcId="{2C42F7AE-DDCD-4729-9FF2-B9109D39F64F}" destId="{E535DB94-DC0D-487E-853D-A2C46DA5FB0C}" srcOrd="0" destOrd="0" presId="urn:microsoft.com/office/officeart/2008/layout/HorizontalMultiLevelHierarchy"/>
    <dgm:cxn modelId="{56D314C3-C56E-476B-B012-9FD0F973D2F3}" type="presParOf" srcId="{73902C81-FCFA-4326-86AB-D7DC0D80A978}" destId="{3D3E1E2F-C23E-4A1B-967D-8AFDA46015F1}" srcOrd="5" destOrd="0" presId="urn:microsoft.com/office/officeart/2008/layout/HorizontalMultiLevelHierarchy"/>
    <dgm:cxn modelId="{55FC59C0-7236-4235-815F-73B397E42DBD}" type="presParOf" srcId="{3D3E1E2F-C23E-4A1B-967D-8AFDA46015F1}" destId="{DC5D301F-2697-44CA-A6DC-7B2A5773094E}" srcOrd="0" destOrd="0" presId="urn:microsoft.com/office/officeart/2008/layout/HorizontalMultiLevelHierarchy"/>
    <dgm:cxn modelId="{9543F2E6-2DCD-44FF-95EC-0B664662481D}" type="presParOf" srcId="{3D3E1E2F-C23E-4A1B-967D-8AFDA46015F1}" destId="{DFF5CFD6-5FD5-461C-A296-DA80C43EBA89}" srcOrd="1" destOrd="0" presId="urn:microsoft.com/office/officeart/2008/layout/HorizontalMultiLevelHierarchy"/>
    <dgm:cxn modelId="{FBF1B389-E5F5-4ED9-A197-D203C8530FD3}" type="presParOf" srcId="{DFF5CFD6-5FD5-461C-A296-DA80C43EBA89}" destId="{88E357E8-9B67-4A42-9B79-6C4A8DED8676}" srcOrd="0" destOrd="0" presId="urn:microsoft.com/office/officeart/2008/layout/HorizontalMultiLevelHierarchy"/>
    <dgm:cxn modelId="{D2F33090-05AE-42B5-A17B-125D19ACFFF5}" type="presParOf" srcId="{88E357E8-9B67-4A42-9B79-6C4A8DED8676}" destId="{91F5FECE-030B-4C06-8AF1-17B97BABA97E}" srcOrd="0" destOrd="0" presId="urn:microsoft.com/office/officeart/2008/layout/HorizontalMultiLevelHierarchy"/>
    <dgm:cxn modelId="{C31CB3E9-2193-48F8-875A-AD4FF1BDE424}" type="presParOf" srcId="{DFF5CFD6-5FD5-461C-A296-DA80C43EBA89}" destId="{E3ED0CC4-0DA1-4F26-B372-9E4845A167CE}" srcOrd="1" destOrd="0" presId="urn:microsoft.com/office/officeart/2008/layout/HorizontalMultiLevelHierarchy"/>
    <dgm:cxn modelId="{30F33E02-A6A6-4B7F-8CA8-A78A1A73F8EF}" type="presParOf" srcId="{E3ED0CC4-0DA1-4F26-B372-9E4845A167CE}" destId="{A9261A83-C6A2-4306-8ADA-161E0ED61F21}" srcOrd="0" destOrd="0" presId="urn:microsoft.com/office/officeart/2008/layout/HorizontalMultiLevelHierarchy"/>
    <dgm:cxn modelId="{6ACC928A-02C0-45FB-8BF8-9D8889C6B83E}" type="presParOf" srcId="{E3ED0CC4-0DA1-4F26-B372-9E4845A167CE}" destId="{A454EC6F-82EC-4348-9B9C-867902833D7D}" srcOrd="1" destOrd="0" presId="urn:microsoft.com/office/officeart/2008/layout/HorizontalMultiLevelHierarchy"/>
    <dgm:cxn modelId="{8F8318B9-4E3D-436C-B337-AE51462287E9}" type="presParOf" srcId="{73902C81-FCFA-4326-86AB-D7DC0D80A978}" destId="{5493D857-5CDA-4C8C-A2B7-C37847590CF5}" srcOrd="6" destOrd="0" presId="urn:microsoft.com/office/officeart/2008/layout/HorizontalMultiLevelHierarchy"/>
    <dgm:cxn modelId="{D0EB2647-FE36-4702-B89E-193D169DE3EB}" type="presParOf" srcId="{5493D857-5CDA-4C8C-A2B7-C37847590CF5}" destId="{6F9F1B4C-8687-461B-B584-CDAFF99503AF}" srcOrd="0" destOrd="0" presId="urn:microsoft.com/office/officeart/2008/layout/HorizontalMultiLevelHierarchy"/>
    <dgm:cxn modelId="{72FC4FE4-0E6F-4A35-BC78-6DD1C7B21255}" type="presParOf" srcId="{73902C81-FCFA-4326-86AB-D7DC0D80A978}" destId="{039926EB-7A50-46EF-87F7-54C3E50D342B}" srcOrd="7" destOrd="0" presId="urn:microsoft.com/office/officeart/2008/layout/HorizontalMultiLevelHierarchy"/>
    <dgm:cxn modelId="{CBE3DEA6-0623-486D-B094-2C1DBD5C1C86}" type="presParOf" srcId="{039926EB-7A50-46EF-87F7-54C3E50D342B}" destId="{B7E74E82-40A6-41E5-9B82-53FF88AE5487}" srcOrd="0" destOrd="0" presId="urn:microsoft.com/office/officeart/2008/layout/HorizontalMultiLevelHierarchy"/>
    <dgm:cxn modelId="{48E1BBE6-A00E-409F-BB91-625656AD9796}" type="presParOf" srcId="{039926EB-7A50-46EF-87F7-54C3E50D342B}" destId="{725077DC-31E4-4C3E-90CD-9AA96595C9EF}" srcOrd="1" destOrd="0" presId="urn:microsoft.com/office/officeart/2008/layout/HorizontalMultiLevelHierarchy"/>
    <dgm:cxn modelId="{8FF81EE6-14A9-4E12-8069-0EC9140233A0}" type="presParOf" srcId="{725077DC-31E4-4C3E-90CD-9AA96595C9EF}" destId="{886E261A-530B-433C-8BD7-E01FEA0A051C}" srcOrd="0" destOrd="0" presId="urn:microsoft.com/office/officeart/2008/layout/HorizontalMultiLevelHierarchy"/>
    <dgm:cxn modelId="{3082DEEB-18F6-4CF2-80DC-0D7A997312A0}" type="presParOf" srcId="{886E261A-530B-433C-8BD7-E01FEA0A051C}" destId="{430FF829-0E33-4326-ADBE-2C48B91BAA39}" srcOrd="0" destOrd="0" presId="urn:microsoft.com/office/officeart/2008/layout/HorizontalMultiLevelHierarchy"/>
    <dgm:cxn modelId="{B2080242-B581-4EFB-9119-24ED276C7CDD}" type="presParOf" srcId="{725077DC-31E4-4C3E-90CD-9AA96595C9EF}" destId="{B1EFE04F-1E20-4F47-AE2A-E2CCB15A5ED9}" srcOrd="1" destOrd="0" presId="urn:microsoft.com/office/officeart/2008/layout/HorizontalMultiLevelHierarchy"/>
    <dgm:cxn modelId="{A2106C6B-038A-4BE9-870C-ED59F66F018E}" type="presParOf" srcId="{B1EFE04F-1E20-4F47-AE2A-E2CCB15A5ED9}" destId="{B1CAE11D-CBF3-45BD-87BD-71BFDB3D66F7}" srcOrd="0" destOrd="0" presId="urn:microsoft.com/office/officeart/2008/layout/HorizontalMultiLevelHierarchy"/>
    <dgm:cxn modelId="{E774BC1A-05FE-4CE6-8495-54F4858B7BCF}" type="presParOf" srcId="{B1EFE04F-1E20-4F47-AE2A-E2CCB15A5ED9}" destId="{1C008F4D-9535-46DF-B73E-E8981DB6E2A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94FB45-BC53-450B-A460-8EA4E98379D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F8BE4C72-D998-4CC6-912D-737A83ECE402}">
      <dgm:prSet/>
      <dgm:spPr>
        <a:solidFill>
          <a:srgbClr val="C00000"/>
        </a:solidFill>
        <a:ln>
          <a:solidFill>
            <a:srgbClr val="C00000"/>
          </a:solidFill>
        </a:ln>
      </dgm:spPr>
      <dgm:t>
        <a:bodyPr/>
        <a:lstStyle/>
        <a:p>
          <a:pPr rtl="0"/>
          <a:r>
            <a:rPr lang="fr-FR" noProof="0" dirty="0" smtClean="0"/>
            <a:t>Indicateurs sur les volumes des échanges</a:t>
          </a:r>
          <a:endParaRPr lang="fr-FR" noProof="0" dirty="0"/>
        </a:p>
      </dgm:t>
    </dgm:pt>
    <dgm:pt modelId="{AD5C1552-D949-47B2-A231-0F0332011709}" type="parTrans" cxnId="{8B73D9AA-1908-4DDC-A492-F6CDE5293971}">
      <dgm:prSet/>
      <dgm:spPr/>
      <dgm:t>
        <a:bodyPr/>
        <a:lstStyle/>
        <a:p>
          <a:endParaRPr lang="fr-FR" noProof="0"/>
        </a:p>
      </dgm:t>
    </dgm:pt>
    <dgm:pt modelId="{094C28AA-C2A1-4D74-AEE5-50D26B606F0F}" type="sibTrans" cxnId="{8B73D9AA-1908-4DDC-A492-F6CDE5293971}">
      <dgm:prSet/>
      <dgm:spPr/>
      <dgm:t>
        <a:bodyPr/>
        <a:lstStyle/>
        <a:p>
          <a:endParaRPr lang="fr-FR" noProof="0"/>
        </a:p>
      </dgm:t>
    </dgm:pt>
    <dgm:pt modelId="{3F25A631-F1D1-4D7D-B5E2-E153AD012222}">
      <dgm:prSet/>
      <dgm:spPr/>
      <dgm:t>
        <a:bodyPr/>
        <a:lstStyle/>
        <a:p>
          <a:pPr rtl="0"/>
          <a:r>
            <a:rPr lang="fr-FR" noProof="0" dirty="0" smtClean="0"/>
            <a:t>Evolution des choix de corridors en Afrique de l’Ouest en fonction du contexte et des politiques sur les corridors de l’hinterland</a:t>
          </a:r>
          <a:endParaRPr lang="fr-FR" noProof="0" dirty="0"/>
        </a:p>
      </dgm:t>
    </dgm:pt>
    <dgm:pt modelId="{87293A89-57A4-4D48-A088-54E00E9D2898}" type="parTrans" cxnId="{F065FB53-EE68-47FB-A3F4-9A12BF1AA321}">
      <dgm:prSet/>
      <dgm:spPr/>
      <dgm:t>
        <a:bodyPr/>
        <a:lstStyle/>
        <a:p>
          <a:endParaRPr lang="fr-FR" noProof="0"/>
        </a:p>
      </dgm:t>
    </dgm:pt>
    <dgm:pt modelId="{26BF52B7-45C5-4182-8688-B9127282EC31}" type="sibTrans" cxnId="{F065FB53-EE68-47FB-A3F4-9A12BF1AA321}">
      <dgm:prSet/>
      <dgm:spPr/>
      <dgm:t>
        <a:bodyPr/>
        <a:lstStyle/>
        <a:p>
          <a:endParaRPr lang="fr-FR" noProof="0"/>
        </a:p>
      </dgm:t>
    </dgm:pt>
    <dgm:pt modelId="{106A4AC6-0A21-41B9-8354-5D0279CF586D}">
      <dgm:prSet/>
      <dgm:spPr>
        <a:solidFill>
          <a:schemeClr val="accent3"/>
        </a:solidFill>
        <a:ln>
          <a:solidFill>
            <a:schemeClr val="accent3"/>
          </a:solidFill>
        </a:ln>
      </dgm:spPr>
      <dgm:t>
        <a:bodyPr/>
        <a:lstStyle/>
        <a:p>
          <a:pPr rtl="0"/>
          <a:r>
            <a:rPr lang="fr-FR" noProof="0" dirty="0" smtClean="0"/>
            <a:t>Temps et incertitudes des délais</a:t>
          </a:r>
          <a:endParaRPr lang="fr-FR" noProof="0" dirty="0"/>
        </a:p>
      </dgm:t>
    </dgm:pt>
    <dgm:pt modelId="{E24DED48-DEC6-4634-97A6-31BD8BDDAA14}" type="parTrans" cxnId="{D726E4E7-40A3-4E35-A3CF-83AF7A8F8332}">
      <dgm:prSet/>
      <dgm:spPr/>
      <dgm:t>
        <a:bodyPr/>
        <a:lstStyle/>
        <a:p>
          <a:endParaRPr lang="fr-FR" noProof="0"/>
        </a:p>
      </dgm:t>
    </dgm:pt>
    <dgm:pt modelId="{1E31D0D0-76A3-4937-91B7-A10DB9B910B0}" type="sibTrans" cxnId="{D726E4E7-40A3-4E35-A3CF-83AF7A8F8332}">
      <dgm:prSet/>
      <dgm:spPr/>
      <dgm:t>
        <a:bodyPr/>
        <a:lstStyle/>
        <a:p>
          <a:endParaRPr lang="fr-FR" noProof="0"/>
        </a:p>
      </dgm:t>
    </dgm:pt>
    <dgm:pt modelId="{C8CB841C-D5E4-4D10-8BD2-1C78278B5936}">
      <dgm:prSet/>
      <dgm:spPr/>
      <dgm:t>
        <a:bodyPr/>
        <a:lstStyle/>
        <a:p>
          <a:pPr rtl="0"/>
          <a:r>
            <a:rPr lang="fr-FR" noProof="0" dirty="0" smtClean="0"/>
            <a:t>Postes frontaliers juxtaposes en Afrique de l’Est et réduction des temps de passage</a:t>
          </a:r>
          <a:endParaRPr lang="fr-FR" noProof="0" dirty="0"/>
        </a:p>
      </dgm:t>
    </dgm:pt>
    <dgm:pt modelId="{5A165327-93A5-4886-BE21-50920FDB46BB}" type="parTrans" cxnId="{B0AED92B-475A-4D67-9036-8BCC46A089BF}">
      <dgm:prSet/>
      <dgm:spPr/>
      <dgm:t>
        <a:bodyPr/>
        <a:lstStyle/>
        <a:p>
          <a:endParaRPr lang="fr-FR" noProof="0"/>
        </a:p>
      </dgm:t>
    </dgm:pt>
    <dgm:pt modelId="{00362A91-EC59-48EF-A744-131C3B27E8A0}" type="sibTrans" cxnId="{B0AED92B-475A-4D67-9036-8BCC46A089BF}">
      <dgm:prSet/>
      <dgm:spPr/>
      <dgm:t>
        <a:bodyPr/>
        <a:lstStyle/>
        <a:p>
          <a:endParaRPr lang="fr-FR" noProof="0"/>
        </a:p>
      </dgm:t>
    </dgm:pt>
    <dgm:pt modelId="{2DD14A1E-F33E-4DBD-9D77-0158A32C13FC}">
      <dgm:prSet/>
      <dgm:spPr/>
      <dgm:t>
        <a:bodyPr/>
        <a:lstStyle/>
        <a:p>
          <a:pPr rtl="0"/>
          <a:r>
            <a:rPr lang="fr-FR" noProof="0" dirty="0" smtClean="0"/>
            <a:t>Délais de livraison par route ou par rail sur le corridor Abidjan – Burkina Faso</a:t>
          </a:r>
          <a:endParaRPr lang="fr-FR" noProof="0" dirty="0"/>
        </a:p>
      </dgm:t>
    </dgm:pt>
    <dgm:pt modelId="{9A47A907-323F-4707-8BBC-C52593EB8094}" type="parTrans" cxnId="{F548F662-1321-470C-8F98-E31F605142B1}">
      <dgm:prSet/>
      <dgm:spPr/>
      <dgm:t>
        <a:bodyPr/>
        <a:lstStyle/>
        <a:p>
          <a:endParaRPr lang="fr-FR" noProof="0"/>
        </a:p>
      </dgm:t>
    </dgm:pt>
    <dgm:pt modelId="{C1692DF4-56F1-4FBA-B48D-2D30AB914EEA}" type="sibTrans" cxnId="{F548F662-1321-470C-8F98-E31F605142B1}">
      <dgm:prSet/>
      <dgm:spPr/>
      <dgm:t>
        <a:bodyPr/>
        <a:lstStyle/>
        <a:p>
          <a:endParaRPr lang="fr-FR" noProof="0"/>
        </a:p>
      </dgm:t>
    </dgm:pt>
    <dgm:pt modelId="{B3B9878F-F108-43D7-A4C2-EA6C94B81BAB}">
      <dgm:prSet/>
      <dgm:spPr>
        <a:solidFill>
          <a:schemeClr val="accent6"/>
        </a:solidFill>
        <a:ln>
          <a:solidFill>
            <a:schemeClr val="accent6"/>
          </a:solidFill>
        </a:ln>
      </dgm:spPr>
      <dgm:t>
        <a:bodyPr/>
        <a:lstStyle/>
        <a:p>
          <a:pPr rtl="0"/>
          <a:r>
            <a:rPr lang="fr-FR" noProof="0" dirty="0" smtClean="0"/>
            <a:t>Prix et coûts</a:t>
          </a:r>
          <a:endParaRPr lang="fr-FR" noProof="0" dirty="0"/>
        </a:p>
      </dgm:t>
    </dgm:pt>
    <dgm:pt modelId="{DCE10142-80A7-4606-8715-6643EB84963A}" type="parTrans" cxnId="{5423D120-2226-451F-A121-82B8E95B1603}">
      <dgm:prSet/>
      <dgm:spPr/>
      <dgm:t>
        <a:bodyPr/>
        <a:lstStyle/>
        <a:p>
          <a:endParaRPr lang="fr-FR" noProof="0"/>
        </a:p>
      </dgm:t>
    </dgm:pt>
    <dgm:pt modelId="{6E642EF7-2FF3-450A-B893-3A16D4548B18}" type="sibTrans" cxnId="{5423D120-2226-451F-A121-82B8E95B1603}">
      <dgm:prSet/>
      <dgm:spPr/>
      <dgm:t>
        <a:bodyPr/>
        <a:lstStyle/>
        <a:p>
          <a:endParaRPr lang="fr-FR" noProof="0"/>
        </a:p>
      </dgm:t>
    </dgm:pt>
    <dgm:pt modelId="{9C5539D2-E2FB-4F60-9799-821E61A8FF98}">
      <dgm:prSet/>
      <dgm:spPr/>
      <dgm:t>
        <a:bodyPr/>
        <a:lstStyle/>
        <a:p>
          <a:pPr rtl="0"/>
          <a:r>
            <a:rPr lang="fr-FR" noProof="0" dirty="0" smtClean="0"/>
            <a:t>Relier les politiques de transport aux déterminants des coûts pour le transport routier en Afrique de l’Ouest</a:t>
          </a:r>
          <a:endParaRPr lang="fr-FR" noProof="0" dirty="0"/>
        </a:p>
      </dgm:t>
    </dgm:pt>
    <dgm:pt modelId="{74694DEC-881A-47B9-ABD2-7B3FACE70814}" type="parTrans" cxnId="{5CC984C6-863E-4A83-90C1-2715270B5500}">
      <dgm:prSet/>
      <dgm:spPr/>
      <dgm:t>
        <a:bodyPr/>
        <a:lstStyle/>
        <a:p>
          <a:endParaRPr lang="fr-FR" noProof="0"/>
        </a:p>
      </dgm:t>
    </dgm:pt>
    <dgm:pt modelId="{591E1FCD-FDCD-4259-A6B5-BC48085846EC}" type="sibTrans" cxnId="{5CC984C6-863E-4A83-90C1-2715270B5500}">
      <dgm:prSet/>
      <dgm:spPr/>
      <dgm:t>
        <a:bodyPr/>
        <a:lstStyle/>
        <a:p>
          <a:endParaRPr lang="fr-FR" noProof="0"/>
        </a:p>
      </dgm:t>
    </dgm:pt>
    <dgm:pt modelId="{58071590-3A23-4A58-ADC0-FB3CDD731FB3}">
      <dgm:prSet/>
      <dgm:spPr>
        <a:solidFill>
          <a:schemeClr val="accent5"/>
        </a:solidFill>
        <a:ln>
          <a:solidFill>
            <a:schemeClr val="accent5"/>
          </a:solidFill>
        </a:ln>
      </dgm:spPr>
      <dgm:t>
        <a:bodyPr/>
        <a:lstStyle/>
        <a:p>
          <a:pPr rtl="0"/>
          <a:r>
            <a:rPr lang="fr-FR" noProof="0" dirty="0" smtClean="0"/>
            <a:t>Services logistiques</a:t>
          </a:r>
          <a:endParaRPr lang="fr-FR" noProof="0" dirty="0"/>
        </a:p>
      </dgm:t>
    </dgm:pt>
    <dgm:pt modelId="{54423E2C-000B-477A-A37A-CA2F04999C19}" type="parTrans" cxnId="{057A07D7-644E-4D1C-AFC0-ACEE403B9701}">
      <dgm:prSet/>
      <dgm:spPr/>
      <dgm:t>
        <a:bodyPr/>
        <a:lstStyle/>
        <a:p>
          <a:endParaRPr lang="fr-FR" noProof="0"/>
        </a:p>
      </dgm:t>
    </dgm:pt>
    <dgm:pt modelId="{600EDED5-2174-453A-8B48-0D8B5E1762B0}" type="sibTrans" cxnId="{057A07D7-644E-4D1C-AFC0-ACEE403B9701}">
      <dgm:prSet/>
      <dgm:spPr/>
      <dgm:t>
        <a:bodyPr/>
        <a:lstStyle/>
        <a:p>
          <a:endParaRPr lang="fr-FR" noProof="0"/>
        </a:p>
      </dgm:t>
    </dgm:pt>
    <dgm:pt modelId="{A07039F1-BE16-4E66-8910-F1F9FB2A45E4}">
      <dgm:prSet/>
      <dgm:spPr/>
      <dgm:t>
        <a:bodyPr/>
        <a:lstStyle/>
        <a:p>
          <a:pPr rtl="0"/>
          <a:r>
            <a:rPr lang="fr-FR" noProof="0" dirty="0" smtClean="0"/>
            <a:t>Centrer le dialogue sur les enjeux exprimés par la profession du transport routier en Afrique de l’Est</a:t>
          </a:r>
          <a:endParaRPr lang="fr-FR" noProof="0" dirty="0"/>
        </a:p>
      </dgm:t>
    </dgm:pt>
    <dgm:pt modelId="{6095494E-B88B-41DE-AFBD-7C2F442EA23F}" type="parTrans" cxnId="{FCD60AAE-571E-43E0-B00E-DAD10A9BB5E2}">
      <dgm:prSet/>
      <dgm:spPr/>
      <dgm:t>
        <a:bodyPr/>
        <a:lstStyle/>
        <a:p>
          <a:endParaRPr lang="fr-FR" noProof="0"/>
        </a:p>
      </dgm:t>
    </dgm:pt>
    <dgm:pt modelId="{82DFFB18-6D5D-4001-A900-747438FC29FD}" type="sibTrans" cxnId="{FCD60AAE-571E-43E0-B00E-DAD10A9BB5E2}">
      <dgm:prSet/>
      <dgm:spPr/>
      <dgm:t>
        <a:bodyPr/>
        <a:lstStyle/>
        <a:p>
          <a:endParaRPr lang="fr-FR" noProof="0"/>
        </a:p>
      </dgm:t>
    </dgm:pt>
    <dgm:pt modelId="{CA4B444D-AAD4-4D90-AA72-C3AB93B6CD82}" type="pres">
      <dgm:prSet presAssocID="{C894FB45-BC53-450B-A460-8EA4E98379D7}" presName="linear" presStyleCnt="0">
        <dgm:presLayoutVars>
          <dgm:animLvl val="lvl"/>
          <dgm:resizeHandles val="exact"/>
        </dgm:presLayoutVars>
      </dgm:prSet>
      <dgm:spPr/>
      <dgm:t>
        <a:bodyPr/>
        <a:lstStyle/>
        <a:p>
          <a:endParaRPr lang="en-US"/>
        </a:p>
      </dgm:t>
    </dgm:pt>
    <dgm:pt modelId="{2D4137FD-D7A7-4D23-8215-0EB0C0A45A8B}" type="pres">
      <dgm:prSet presAssocID="{F8BE4C72-D998-4CC6-912D-737A83ECE402}" presName="parentText" presStyleLbl="node1" presStyleIdx="0" presStyleCnt="4">
        <dgm:presLayoutVars>
          <dgm:chMax val="0"/>
          <dgm:bulletEnabled val="1"/>
        </dgm:presLayoutVars>
      </dgm:prSet>
      <dgm:spPr/>
      <dgm:t>
        <a:bodyPr/>
        <a:lstStyle/>
        <a:p>
          <a:endParaRPr lang="en-US"/>
        </a:p>
      </dgm:t>
    </dgm:pt>
    <dgm:pt modelId="{3EB752B0-999A-46F1-8B21-E20464B99E4E}" type="pres">
      <dgm:prSet presAssocID="{F8BE4C72-D998-4CC6-912D-737A83ECE402}" presName="childText" presStyleLbl="revTx" presStyleIdx="0" presStyleCnt="4">
        <dgm:presLayoutVars>
          <dgm:bulletEnabled val="1"/>
        </dgm:presLayoutVars>
      </dgm:prSet>
      <dgm:spPr/>
      <dgm:t>
        <a:bodyPr/>
        <a:lstStyle/>
        <a:p>
          <a:endParaRPr lang="en-US"/>
        </a:p>
      </dgm:t>
    </dgm:pt>
    <dgm:pt modelId="{8D8B5AC0-31AB-418B-BF4B-EBFC108882A9}" type="pres">
      <dgm:prSet presAssocID="{106A4AC6-0A21-41B9-8354-5D0279CF586D}" presName="parentText" presStyleLbl="node1" presStyleIdx="1" presStyleCnt="4">
        <dgm:presLayoutVars>
          <dgm:chMax val="0"/>
          <dgm:bulletEnabled val="1"/>
        </dgm:presLayoutVars>
      </dgm:prSet>
      <dgm:spPr/>
      <dgm:t>
        <a:bodyPr/>
        <a:lstStyle/>
        <a:p>
          <a:endParaRPr lang="en-US"/>
        </a:p>
      </dgm:t>
    </dgm:pt>
    <dgm:pt modelId="{BFDB478E-007C-42A8-9D94-656E4CB01099}" type="pres">
      <dgm:prSet presAssocID="{106A4AC6-0A21-41B9-8354-5D0279CF586D}" presName="childText" presStyleLbl="revTx" presStyleIdx="1" presStyleCnt="4">
        <dgm:presLayoutVars>
          <dgm:bulletEnabled val="1"/>
        </dgm:presLayoutVars>
      </dgm:prSet>
      <dgm:spPr/>
      <dgm:t>
        <a:bodyPr/>
        <a:lstStyle/>
        <a:p>
          <a:endParaRPr lang="en-US"/>
        </a:p>
      </dgm:t>
    </dgm:pt>
    <dgm:pt modelId="{41CA1F0C-853D-4552-AA40-A264890046CA}" type="pres">
      <dgm:prSet presAssocID="{B3B9878F-F108-43D7-A4C2-EA6C94B81BAB}" presName="parentText" presStyleLbl="node1" presStyleIdx="2" presStyleCnt="4">
        <dgm:presLayoutVars>
          <dgm:chMax val="0"/>
          <dgm:bulletEnabled val="1"/>
        </dgm:presLayoutVars>
      </dgm:prSet>
      <dgm:spPr/>
      <dgm:t>
        <a:bodyPr/>
        <a:lstStyle/>
        <a:p>
          <a:endParaRPr lang="en-US"/>
        </a:p>
      </dgm:t>
    </dgm:pt>
    <dgm:pt modelId="{B2F9EA1E-58A2-4556-9451-B7A47E34B61B}" type="pres">
      <dgm:prSet presAssocID="{B3B9878F-F108-43D7-A4C2-EA6C94B81BAB}" presName="childText" presStyleLbl="revTx" presStyleIdx="2" presStyleCnt="4">
        <dgm:presLayoutVars>
          <dgm:bulletEnabled val="1"/>
        </dgm:presLayoutVars>
      </dgm:prSet>
      <dgm:spPr/>
      <dgm:t>
        <a:bodyPr/>
        <a:lstStyle/>
        <a:p>
          <a:endParaRPr lang="en-US"/>
        </a:p>
      </dgm:t>
    </dgm:pt>
    <dgm:pt modelId="{A59200A0-CBEF-4180-8F63-CBAD9089FE2A}" type="pres">
      <dgm:prSet presAssocID="{58071590-3A23-4A58-ADC0-FB3CDD731FB3}" presName="parentText" presStyleLbl="node1" presStyleIdx="3" presStyleCnt="4">
        <dgm:presLayoutVars>
          <dgm:chMax val="0"/>
          <dgm:bulletEnabled val="1"/>
        </dgm:presLayoutVars>
      </dgm:prSet>
      <dgm:spPr/>
      <dgm:t>
        <a:bodyPr/>
        <a:lstStyle/>
        <a:p>
          <a:endParaRPr lang="en-US"/>
        </a:p>
      </dgm:t>
    </dgm:pt>
    <dgm:pt modelId="{7DC4E211-D69F-40EC-A84A-C34F323DD680}" type="pres">
      <dgm:prSet presAssocID="{58071590-3A23-4A58-ADC0-FB3CDD731FB3}" presName="childText" presStyleLbl="revTx" presStyleIdx="3" presStyleCnt="4">
        <dgm:presLayoutVars>
          <dgm:bulletEnabled val="1"/>
        </dgm:presLayoutVars>
      </dgm:prSet>
      <dgm:spPr/>
      <dgm:t>
        <a:bodyPr/>
        <a:lstStyle/>
        <a:p>
          <a:endParaRPr lang="en-US"/>
        </a:p>
      </dgm:t>
    </dgm:pt>
  </dgm:ptLst>
  <dgm:cxnLst>
    <dgm:cxn modelId="{F065FB53-EE68-47FB-A3F4-9A12BF1AA321}" srcId="{F8BE4C72-D998-4CC6-912D-737A83ECE402}" destId="{3F25A631-F1D1-4D7D-B5E2-E153AD012222}" srcOrd="0" destOrd="0" parTransId="{87293A89-57A4-4D48-A088-54E00E9D2898}" sibTransId="{26BF52B7-45C5-4182-8688-B9127282EC31}"/>
    <dgm:cxn modelId="{0FAADF67-81D3-4C32-BD7A-DE3694B85728}" type="presOf" srcId="{58071590-3A23-4A58-ADC0-FB3CDD731FB3}" destId="{A59200A0-CBEF-4180-8F63-CBAD9089FE2A}" srcOrd="0" destOrd="0" presId="urn:microsoft.com/office/officeart/2005/8/layout/vList2"/>
    <dgm:cxn modelId="{F04672C1-867F-4676-888A-6D056021E34F}" type="presOf" srcId="{106A4AC6-0A21-41B9-8354-5D0279CF586D}" destId="{8D8B5AC0-31AB-418B-BF4B-EBFC108882A9}" srcOrd="0" destOrd="0" presId="urn:microsoft.com/office/officeart/2005/8/layout/vList2"/>
    <dgm:cxn modelId="{5CC984C6-863E-4A83-90C1-2715270B5500}" srcId="{B3B9878F-F108-43D7-A4C2-EA6C94B81BAB}" destId="{9C5539D2-E2FB-4F60-9799-821E61A8FF98}" srcOrd="0" destOrd="0" parTransId="{74694DEC-881A-47B9-ABD2-7B3FACE70814}" sibTransId="{591E1FCD-FDCD-4259-A6B5-BC48085846EC}"/>
    <dgm:cxn modelId="{15F2F8AC-A5A5-4DB2-AA31-C322A9F6F07F}" type="presOf" srcId="{2DD14A1E-F33E-4DBD-9D77-0158A32C13FC}" destId="{BFDB478E-007C-42A8-9D94-656E4CB01099}" srcOrd="0" destOrd="1" presId="urn:microsoft.com/office/officeart/2005/8/layout/vList2"/>
    <dgm:cxn modelId="{057A07D7-644E-4D1C-AFC0-ACEE403B9701}" srcId="{C894FB45-BC53-450B-A460-8EA4E98379D7}" destId="{58071590-3A23-4A58-ADC0-FB3CDD731FB3}" srcOrd="3" destOrd="0" parTransId="{54423E2C-000B-477A-A37A-CA2F04999C19}" sibTransId="{600EDED5-2174-453A-8B48-0D8B5E1762B0}"/>
    <dgm:cxn modelId="{D726E4E7-40A3-4E35-A3CF-83AF7A8F8332}" srcId="{C894FB45-BC53-450B-A460-8EA4E98379D7}" destId="{106A4AC6-0A21-41B9-8354-5D0279CF586D}" srcOrd="1" destOrd="0" parTransId="{E24DED48-DEC6-4634-97A6-31BD8BDDAA14}" sibTransId="{1E31D0D0-76A3-4937-91B7-A10DB9B910B0}"/>
    <dgm:cxn modelId="{FB5FC25F-57DA-4849-A3EB-C02EB169DE77}" type="presOf" srcId="{9C5539D2-E2FB-4F60-9799-821E61A8FF98}" destId="{B2F9EA1E-58A2-4556-9451-B7A47E34B61B}" srcOrd="0" destOrd="0" presId="urn:microsoft.com/office/officeart/2005/8/layout/vList2"/>
    <dgm:cxn modelId="{B0AED92B-475A-4D67-9036-8BCC46A089BF}" srcId="{106A4AC6-0A21-41B9-8354-5D0279CF586D}" destId="{C8CB841C-D5E4-4D10-8BD2-1C78278B5936}" srcOrd="0" destOrd="0" parTransId="{5A165327-93A5-4886-BE21-50920FDB46BB}" sibTransId="{00362A91-EC59-48EF-A744-131C3B27E8A0}"/>
    <dgm:cxn modelId="{8D5DD44D-E469-4B27-89CC-B325CA01073D}" type="presOf" srcId="{C8CB841C-D5E4-4D10-8BD2-1C78278B5936}" destId="{BFDB478E-007C-42A8-9D94-656E4CB01099}" srcOrd="0" destOrd="0" presId="urn:microsoft.com/office/officeart/2005/8/layout/vList2"/>
    <dgm:cxn modelId="{FF7FCD9D-4618-496E-B7DD-AFFC20350F1F}" type="presOf" srcId="{C894FB45-BC53-450B-A460-8EA4E98379D7}" destId="{CA4B444D-AAD4-4D90-AA72-C3AB93B6CD82}" srcOrd="0" destOrd="0" presId="urn:microsoft.com/office/officeart/2005/8/layout/vList2"/>
    <dgm:cxn modelId="{9D2460A5-7991-4407-88F0-7917D36961B8}" type="presOf" srcId="{F8BE4C72-D998-4CC6-912D-737A83ECE402}" destId="{2D4137FD-D7A7-4D23-8215-0EB0C0A45A8B}" srcOrd="0" destOrd="0" presId="urn:microsoft.com/office/officeart/2005/8/layout/vList2"/>
    <dgm:cxn modelId="{73CF801A-1F41-48B2-B8DA-4E0FB6523A41}" type="presOf" srcId="{3F25A631-F1D1-4D7D-B5E2-E153AD012222}" destId="{3EB752B0-999A-46F1-8B21-E20464B99E4E}" srcOrd="0" destOrd="0" presId="urn:microsoft.com/office/officeart/2005/8/layout/vList2"/>
    <dgm:cxn modelId="{FCD60AAE-571E-43E0-B00E-DAD10A9BB5E2}" srcId="{58071590-3A23-4A58-ADC0-FB3CDD731FB3}" destId="{A07039F1-BE16-4E66-8910-F1F9FB2A45E4}" srcOrd="0" destOrd="0" parTransId="{6095494E-B88B-41DE-AFBD-7C2F442EA23F}" sibTransId="{82DFFB18-6D5D-4001-A900-747438FC29FD}"/>
    <dgm:cxn modelId="{5423D120-2226-451F-A121-82B8E95B1603}" srcId="{C894FB45-BC53-450B-A460-8EA4E98379D7}" destId="{B3B9878F-F108-43D7-A4C2-EA6C94B81BAB}" srcOrd="2" destOrd="0" parTransId="{DCE10142-80A7-4606-8715-6643EB84963A}" sibTransId="{6E642EF7-2FF3-450A-B893-3A16D4548B18}"/>
    <dgm:cxn modelId="{8B73D9AA-1908-4DDC-A492-F6CDE5293971}" srcId="{C894FB45-BC53-450B-A460-8EA4E98379D7}" destId="{F8BE4C72-D998-4CC6-912D-737A83ECE402}" srcOrd="0" destOrd="0" parTransId="{AD5C1552-D949-47B2-A231-0F0332011709}" sibTransId="{094C28AA-C2A1-4D74-AEE5-50D26B606F0F}"/>
    <dgm:cxn modelId="{21C36AC8-D20A-4D8F-8494-A56FC6B433D5}" type="presOf" srcId="{A07039F1-BE16-4E66-8910-F1F9FB2A45E4}" destId="{7DC4E211-D69F-40EC-A84A-C34F323DD680}" srcOrd="0" destOrd="0" presId="urn:microsoft.com/office/officeart/2005/8/layout/vList2"/>
    <dgm:cxn modelId="{2D8DDEC0-2AD0-4422-8672-BFCEAE9A3719}" type="presOf" srcId="{B3B9878F-F108-43D7-A4C2-EA6C94B81BAB}" destId="{41CA1F0C-853D-4552-AA40-A264890046CA}" srcOrd="0" destOrd="0" presId="urn:microsoft.com/office/officeart/2005/8/layout/vList2"/>
    <dgm:cxn modelId="{F548F662-1321-470C-8F98-E31F605142B1}" srcId="{106A4AC6-0A21-41B9-8354-5D0279CF586D}" destId="{2DD14A1E-F33E-4DBD-9D77-0158A32C13FC}" srcOrd="1" destOrd="0" parTransId="{9A47A907-323F-4707-8BBC-C52593EB8094}" sibTransId="{C1692DF4-56F1-4FBA-B48D-2D30AB914EEA}"/>
    <dgm:cxn modelId="{AA696641-3D09-420B-A239-05D578BA3811}" type="presParOf" srcId="{CA4B444D-AAD4-4D90-AA72-C3AB93B6CD82}" destId="{2D4137FD-D7A7-4D23-8215-0EB0C0A45A8B}" srcOrd="0" destOrd="0" presId="urn:microsoft.com/office/officeart/2005/8/layout/vList2"/>
    <dgm:cxn modelId="{5BA75EF7-0FD2-41F2-B8E7-35536CF1E1F7}" type="presParOf" srcId="{CA4B444D-AAD4-4D90-AA72-C3AB93B6CD82}" destId="{3EB752B0-999A-46F1-8B21-E20464B99E4E}" srcOrd="1" destOrd="0" presId="urn:microsoft.com/office/officeart/2005/8/layout/vList2"/>
    <dgm:cxn modelId="{ABFCBF91-67F5-44D8-8A09-D3FEF5F91FBC}" type="presParOf" srcId="{CA4B444D-AAD4-4D90-AA72-C3AB93B6CD82}" destId="{8D8B5AC0-31AB-418B-BF4B-EBFC108882A9}" srcOrd="2" destOrd="0" presId="urn:microsoft.com/office/officeart/2005/8/layout/vList2"/>
    <dgm:cxn modelId="{4E9B2CA6-5AB7-4EB8-80DF-E582D290BBA2}" type="presParOf" srcId="{CA4B444D-AAD4-4D90-AA72-C3AB93B6CD82}" destId="{BFDB478E-007C-42A8-9D94-656E4CB01099}" srcOrd="3" destOrd="0" presId="urn:microsoft.com/office/officeart/2005/8/layout/vList2"/>
    <dgm:cxn modelId="{4A1E1ED0-BC8B-4066-BFE0-F6D645520AA7}" type="presParOf" srcId="{CA4B444D-AAD4-4D90-AA72-C3AB93B6CD82}" destId="{41CA1F0C-853D-4552-AA40-A264890046CA}" srcOrd="4" destOrd="0" presId="urn:microsoft.com/office/officeart/2005/8/layout/vList2"/>
    <dgm:cxn modelId="{515992E9-8DD9-4C5F-9F87-48F2B93F8844}" type="presParOf" srcId="{CA4B444D-AAD4-4D90-AA72-C3AB93B6CD82}" destId="{B2F9EA1E-58A2-4556-9451-B7A47E34B61B}" srcOrd="5" destOrd="0" presId="urn:microsoft.com/office/officeart/2005/8/layout/vList2"/>
    <dgm:cxn modelId="{CE0A8029-DF7B-4A97-96DA-AC54A0606D1F}" type="presParOf" srcId="{CA4B444D-AAD4-4D90-AA72-C3AB93B6CD82}" destId="{A59200A0-CBEF-4180-8F63-CBAD9089FE2A}" srcOrd="6" destOrd="0" presId="urn:microsoft.com/office/officeart/2005/8/layout/vList2"/>
    <dgm:cxn modelId="{D76FDF9C-6976-4FA7-B8C4-E16C8D6E8362}" type="presParOf" srcId="{CA4B444D-AAD4-4D90-AA72-C3AB93B6CD82}" destId="{7DC4E211-D69F-40EC-A84A-C34F323DD680}"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FF025C-C4F8-4E62-9717-825F3FDA1997}" type="doc">
      <dgm:prSet loTypeId="urn:microsoft.com/office/officeart/2005/8/layout/hierarchy4" loCatId="list" qsTypeId="urn:microsoft.com/office/officeart/2005/8/quickstyle/simple1" qsCatId="simple" csTypeId="urn:microsoft.com/office/officeart/2005/8/colors/colorful1" csCatId="colorful" phldr="1"/>
      <dgm:spPr/>
      <dgm:t>
        <a:bodyPr/>
        <a:lstStyle/>
        <a:p>
          <a:endParaRPr lang="en-US"/>
        </a:p>
      </dgm:t>
    </dgm:pt>
    <dgm:pt modelId="{63E489B1-042A-4F36-910C-4BC986C32F3B}">
      <dgm:prSet phldrT="[Text]"/>
      <dgm:spPr>
        <a:solidFill>
          <a:schemeClr val="accent5"/>
        </a:solidFill>
      </dgm:spPr>
      <dgm:t>
        <a:bodyPr/>
        <a:lstStyle/>
        <a:p>
          <a:r>
            <a:rPr lang="fr-FR" noProof="0" dirty="0" smtClean="0"/>
            <a:t>Chiffre d’affaire annuel par véhicule</a:t>
          </a:r>
          <a:endParaRPr lang="fr-FR" noProof="0" dirty="0"/>
        </a:p>
      </dgm:t>
    </dgm:pt>
    <dgm:pt modelId="{4C171703-E2F7-49D7-BAF1-30677C0999C6}" type="parTrans" cxnId="{B1678056-9A5E-4309-A557-5CF6E9BAC678}">
      <dgm:prSet/>
      <dgm:spPr/>
      <dgm:t>
        <a:bodyPr/>
        <a:lstStyle/>
        <a:p>
          <a:endParaRPr lang="fr-FR" noProof="0"/>
        </a:p>
      </dgm:t>
    </dgm:pt>
    <dgm:pt modelId="{3D67B915-9108-4C00-AB50-8C87B476C5ED}" type="sibTrans" cxnId="{B1678056-9A5E-4309-A557-5CF6E9BAC678}">
      <dgm:prSet/>
      <dgm:spPr/>
      <dgm:t>
        <a:bodyPr/>
        <a:lstStyle/>
        <a:p>
          <a:endParaRPr lang="fr-FR" noProof="0"/>
        </a:p>
      </dgm:t>
    </dgm:pt>
    <dgm:pt modelId="{C76A9DAF-61A9-49FA-982C-3F23D4151F9A}">
      <dgm:prSet phldrT="[Text]"/>
      <dgm:spPr>
        <a:solidFill>
          <a:srgbClr val="C00000"/>
        </a:solidFill>
      </dgm:spPr>
      <dgm:t>
        <a:bodyPr/>
        <a:lstStyle/>
        <a:p>
          <a:r>
            <a:rPr lang="fr-FR" noProof="0" dirty="0" smtClean="0"/>
            <a:t>Dépenses </a:t>
          </a:r>
          <a:r>
            <a:rPr lang="fr-FR" noProof="0" dirty="0" smtClean="0"/>
            <a:t>de transport</a:t>
          </a:r>
          <a:endParaRPr lang="fr-FR" noProof="0" dirty="0"/>
        </a:p>
      </dgm:t>
    </dgm:pt>
    <dgm:pt modelId="{AA496E00-369B-4AD1-8BB2-C1394E9FD06D}" type="parTrans" cxnId="{1167339C-2C4D-48E7-9616-767C11EEBCB9}">
      <dgm:prSet/>
      <dgm:spPr/>
      <dgm:t>
        <a:bodyPr/>
        <a:lstStyle/>
        <a:p>
          <a:endParaRPr lang="fr-FR" noProof="0"/>
        </a:p>
      </dgm:t>
    </dgm:pt>
    <dgm:pt modelId="{8BCB2F0E-9966-406D-BEB4-452A188E41CC}" type="sibTrans" cxnId="{1167339C-2C4D-48E7-9616-767C11EEBCB9}">
      <dgm:prSet/>
      <dgm:spPr/>
      <dgm:t>
        <a:bodyPr/>
        <a:lstStyle/>
        <a:p>
          <a:endParaRPr lang="fr-FR" noProof="0"/>
        </a:p>
      </dgm:t>
    </dgm:pt>
    <dgm:pt modelId="{5A6E59FF-DC18-471B-BC1E-FDDA6B44F68D}">
      <dgm:prSet phldrT="[Text]"/>
      <dgm:spPr>
        <a:solidFill>
          <a:schemeClr val="accent3"/>
        </a:solidFill>
      </dgm:spPr>
      <dgm:t>
        <a:bodyPr/>
        <a:lstStyle/>
        <a:p>
          <a:r>
            <a:rPr lang="fr-FR" noProof="0" dirty="0" smtClean="0"/>
            <a:t>Carburant et lubrifiants</a:t>
          </a:r>
          <a:endParaRPr lang="fr-FR" noProof="0" dirty="0"/>
        </a:p>
      </dgm:t>
    </dgm:pt>
    <dgm:pt modelId="{6AA752AC-9A7B-4895-B5AA-3D0B570C386A}" type="parTrans" cxnId="{07CA241D-5250-49C7-9C20-6797F0C75860}">
      <dgm:prSet/>
      <dgm:spPr/>
      <dgm:t>
        <a:bodyPr/>
        <a:lstStyle/>
        <a:p>
          <a:endParaRPr lang="fr-FR" noProof="0"/>
        </a:p>
      </dgm:t>
    </dgm:pt>
    <dgm:pt modelId="{F9A889E2-71F1-44ED-B394-0B552AA050E2}" type="sibTrans" cxnId="{07CA241D-5250-49C7-9C20-6797F0C75860}">
      <dgm:prSet/>
      <dgm:spPr/>
      <dgm:t>
        <a:bodyPr/>
        <a:lstStyle/>
        <a:p>
          <a:endParaRPr lang="fr-FR" noProof="0"/>
        </a:p>
      </dgm:t>
    </dgm:pt>
    <dgm:pt modelId="{DAEB945B-B2AE-4CDF-AC0D-C2CF9EA9A323}">
      <dgm:prSet phldrT="[Text]"/>
      <dgm:spPr>
        <a:solidFill>
          <a:srgbClr val="C00000"/>
        </a:solidFill>
      </dgm:spPr>
      <dgm:t>
        <a:bodyPr/>
        <a:lstStyle/>
        <a:p>
          <a:r>
            <a:rPr lang="fr-FR" noProof="0" dirty="0" smtClean="0"/>
            <a:t>Dépenses fixes</a:t>
          </a:r>
          <a:endParaRPr lang="fr-FR" noProof="0" dirty="0"/>
        </a:p>
      </dgm:t>
    </dgm:pt>
    <dgm:pt modelId="{D6E9F64F-F796-43B7-B3F5-CDB8AD65D434}" type="parTrans" cxnId="{260FD10B-C01F-4CDC-AA8F-2CB3E7A2912F}">
      <dgm:prSet/>
      <dgm:spPr/>
      <dgm:t>
        <a:bodyPr/>
        <a:lstStyle/>
        <a:p>
          <a:endParaRPr lang="fr-FR" noProof="0"/>
        </a:p>
      </dgm:t>
    </dgm:pt>
    <dgm:pt modelId="{CA0D7C5A-67D1-4D4C-A53D-ECD84CB16BDA}" type="sibTrans" cxnId="{260FD10B-C01F-4CDC-AA8F-2CB3E7A2912F}">
      <dgm:prSet/>
      <dgm:spPr/>
      <dgm:t>
        <a:bodyPr/>
        <a:lstStyle/>
        <a:p>
          <a:endParaRPr lang="fr-FR" noProof="0"/>
        </a:p>
      </dgm:t>
    </dgm:pt>
    <dgm:pt modelId="{310D56B9-57E0-464A-B583-17B397067ECC}">
      <dgm:prSet phldrT="[Text]"/>
      <dgm:spPr>
        <a:solidFill>
          <a:schemeClr val="accent3"/>
        </a:solidFill>
      </dgm:spPr>
      <dgm:t>
        <a:bodyPr/>
        <a:lstStyle/>
        <a:p>
          <a:r>
            <a:rPr lang="fr-FR" noProof="0" dirty="0" smtClean="0"/>
            <a:t>Salaires (chauffeur et apprenti)</a:t>
          </a:r>
          <a:endParaRPr lang="fr-FR" noProof="0" dirty="0"/>
        </a:p>
      </dgm:t>
    </dgm:pt>
    <dgm:pt modelId="{C492B295-0B90-4C38-BE19-CF9E12D00848}" type="parTrans" cxnId="{07AB251D-EFF5-48C7-9B6F-7F0A2DE0A65A}">
      <dgm:prSet/>
      <dgm:spPr/>
      <dgm:t>
        <a:bodyPr/>
        <a:lstStyle/>
        <a:p>
          <a:endParaRPr lang="fr-FR" noProof="0"/>
        </a:p>
      </dgm:t>
    </dgm:pt>
    <dgm:pt modelId="{95CC42F7-EA9B-4F3F-8385-A16379A712B6}" type="sibTrans" cxnId="{07AB251D-EFF5-48C7-9B6F-7F0A2DE0A65A}">
      <dgm:prSet/>
      <dgm:spPr/>
      <dgm:t>
        <a:bodyPr/>
        <a:lstStyle/>
        <a:p>
          <a:endParaRPr lang="fr-FR" noProof="0"/>
        </a:p>
      </dgm:t>
    </dgm:pt>
    <dgm:pt modelId="{2621920A-5A69-4B89-8EFE-CAD6DDF0A1A8}">
      <dgm:prSet phldrT="[Text]"/>
      <dgm:spPr>
        <a:solidFill>
          <a:schemeClr val="accent6"/>
        </a:solidFill>
      </dgm:spPr>
      <dgm:t>
        <a:bodyPr/>
        <a:lstStyle/>
        <a:p>
          <a:r>
            <a:rPr lang="fr-FR" noProof="0" dirty="0" smtClean="0"/>
            <a:t>Indemnités de voyage</a:t>
          </a:r>
          <a:endParaRPr lang="fr-FR" noProof="0" dirty="0"/>
        </a:p>
      </dgm:t>
    </dgm:pt>
    <dgm:pt modelId="{09BC5EB2-4867-4DB8-B1D0-4FF77B1CA070}" type="parTrans" cxnId="{E4F0C419-90C4-4B24-8738-F019DD6CE391}">
      <dgm:prSet/>
      <dgm:spPr/>
      <dgm:t>
        <a:bodyPr/>
        <a:lstStyle/>
        <a:p>
          <a:endParaRPr lang="fr-FR" noProof="0"/>
        </a:p>
      </dgm:t>
    </dgm:pt>
    <dgm:pt modelId="{45D9ADE0-1D87-49F2-99FB-3A7DD21CC804}" type="sibTrans" cxnId="{E4F0C419-90C4-4B24-8738-F019DD6CE391}">
      <dgm:prSet/>
      <dgm:spPr/>
      <dgm:t>
        <a:bodyPr/>
        <a:lstStyle/>
        <a:p>
          <a:endParaRPr lang="fr-FR" noProof="0"/>
        </a:p>
      </dgm:t>
    </dgm:pt>
    <dgm:pt modelId="{17E64F62-6801-49B9-9318-1033D997AA06}">
      <dgm:prSet phldrT="[Text]"/>
      <dgm:spPr>
        <a:solidFill>
          <a:schemeClr val="accent6"/>
        </a:solidFill>
      </dgm:spPr>
      <dgm:t>
        <a:bodyPr/>
        <a:lstStyle/>
        <a:p>
          <a:r>
            <a:rPr lang="fr-FR" noProof="0" dirty="0" smtClean="0"/>
            <a:t>Pneus</a:t>
          </a:r>
          <a:endParaRPr lang="fr-FR" noProof="0" dirty="0"/>
        </a:p>
      </dgm:t>
    </dgm:pt>
    <dgm:pt modelId="{E87FE9F1-0B29-4C8C-B2A1-60A9AF786829}" type="parTrans" cxnId="{4EA324FB-4A20-4346-A94E-61644A16AE93}">
      <dgm:prSet/>
      <dgm:spPr/>
      <dgm:t>
        <a:bodyPr/>
        <a:lstStyle/>
        <a:p>
          <a:endParaRPr lang="fr-FR" noProof="0"/>
        </a:p>
      </dgm:t>
    </dgm:pt>
    <dgm:pt modelId="{7592AA1B-321A-4BA6-8229-EBA401CDC061}" type="sibTrans" cxnId="{4EA324FB-4A20-4346-A94E-61644A16AE93}">
      <dgm:prSet/>
      <dgm:spPr/>
      <dgm:t>
        <a:bodyPr/>
        <a:lstStyle/>
        <a:p>
          <a:endParaRPr lang="fr-FR" noProof="0"/>
        </a:p>
      </dgm:t>
    </dgm:pt>
    <dgm:pt modelId="{DDDC2DED-CC37-461D-9DBF-BD3D33D489CB}">
      <dgm:prSet phldrT="[Text]"/>
      <dgm:spPr>
        <a:solidFill>
          <a:schemeClr val="accent6"/>
        </a:solidFill>
      </dgm:spPr>
      <dgm:t>
        <a:bodyPr/>
        <a:lstStyle/>
        <a:p>
          <a:r>
            <a:rPr lang="fr-FR" noProof="0" dirty="0" smtClean="0"/>
            <a:t>Management</a:t>
          </a:r>
          <a:endParaRPr lang="fr-FR" noProof="0" dirty="0"/>
        </a:p>
      </dgm:t>
    </dgm:pt>
    <dgm:pt modelId="{0D1C69E0-FB3A-49EB-AC76-1EC1FD97703B}" type="parTrans" cxnId="{07CDE940-E6B4-47F6-AB5F-A3734C1FDFE4}">
      <dgm:prSet/>
      <dgm:spPr/>
      <dgm:t>
        <a:bodyPr/>
        <a:lstStyle/>
        <a:p>
          <a:endParaRPr lang="fr-FR" noProof="0"/>
        </a:p>
      </dgm:t>
    </dgm:pt>
    <dgm:pt modelId="{ACC6E1E7-AE31-4EA9-A595-06D4BDA2A4B7}" type="sibTrans" cxnId="{07CDE940-E6B4-47F6-AB5F-A3734C1FDFE4}">
      <dgm:prSet/>
      <dgm:spPr/>
      <dgm:t>
        <a:bodyPr/>
        <a:lstStyle/>
        <a:p>
          <a:endParaRPr lang="fr-FR" noProof="0"/>
        </a:p>
      </dgm:t>
    </dgm:pt>
    <dgm:pt modelId="{96DA4D33-D9D2-4A59-83A5-BF54D5C27AA7}">
      <dgm:prSet phldrT="[Text]"/>
      <dgm:spPr>
        <a:solidFill>
          <a:srgbClr val="C00000"/>
        </a:solidFill>
      </dgm:spPr>
      <dgm:t>
        <a:bodyPr/>
        <a:lstStyle/>
        <a:p>
          <a:r>
            <a:rPr lang="fr-FR" noProof="0" dirty="0" smtClean="0"/>
            <a:t>Résidu</a:t>
          </a:r>
          <a:endParaRPr lang="fr-FR" noProof="0" dirty="0"/>
        </a:p>
      </dgm:t>
    </dgm:pt>
    <dgm:pt modelId="{1D83DC32-CA6B-4F28-AFBD-29DC214D3AF2}" type="parTrans" cxnId="{A46DFCD0-19CF-4965-8014-4F9DBD77DBFC}">
      <dgm:prSet/>
      <dgm:spPr/>
      <dgm:t>
        <a:bodyPr/>
        <a:lstStyle/>
        <a:p>
          <a:endParaRPr lang="fr-FR" noProof="0"/>
        </a:p>
      </dgm:t>
    </dgm:pt>
    <dgm:pt modelId="{BED32B24-FDAD-44DF-9553-3D08CD76A916}" type="sibTrans" cxnId="{A46DFCD0-19CF-4965-8014-4F9DBD77DBFC}">
      <dgm:prSet/>
      <dgm:spPr/>
      <dgm:t>
        <a:bodyPr/>
        <a:lstStyle/>
        <a:p>
          <a:endParaRPr lang="fr-FR" noProof="0"/>
        </a:p>
      </dgm:t>
    </dgm:pt>
    <dgm:pt modelId="{F4AC54FD-7F79-4FEB-B84E-3BA8596AA336}">
      <dgm:prSet phldrT="[Text]"/>
      <dgm:spPr>
        <a:solidFill>
          <a:schemeClr val="accent3"/>
        </a:solidFill>
      </dgm:spPr>
      <dgm:t>
        <a:bodyPr/>
        <a:lstStyle/>
        <a:p>
          <a:r>
            <a:rPr lang="fr-FR" noProof="0" dirty="0" smtClean="0"/>
            <a:t>Coûts financiers du véhicule</a:t>
          </a:r>
          <a:endParaRPr lang="fr-FR" noProof="0" dirty="0"/>
        </a:p>
      </dgm:t>
    </dgm:pt>
    <dgm:pt modelId="{175A1C63-3131-442E-8926-A5C6DB5715FF}" type="parTrans" cxnId="{16CAE48C-FCE7-4433-B397-19267758DD23}">
      <dgm:prSet/>
      <dgm:spPr/>
      <dgm:t>
        <a:bodyPr/>
        <a:lstStyle/>
        <a:p>
          <a:endParaRPr lang="fr-FR" noProof="0"/>
        </a:p>
      </dgm:t>
    </dgm:pt>
    <dgm:pt modelId="{64778AA0-9554-4F2C-8FB2-A67321079B29}" type="sibTrans" cxnId="{16CAE48C-FCE7-4433-B397-19267758DD23}">
      <dgm:prSet/>
      <dgm:spPr/>
      <dgm:t>
        <a:bodyPr/>
        <a:lstStyle/>
        <a:p>
          <a:endParaRPr lang="fr-FR" noProof="0"/>
        </a:p>
      </dgm:t>
    </dgm:pt>
    <dgm:pt modelId="{BE447578-F353-4FE5-9A96-29D18F1E4684}">
      <dgm:prSet phldrT="[Text]"/>
      <dgm:spPr>
        <a:solidFill>
          <a:schemeClr val="accent6"/>
        </a:solidFill>
      </dgm:spPr>
      <dgm:t>
        <a:bodyPr/>
        <a:lstStyle/>
        <a:p>
          <a:r>
            <a:rPr lang="fr-FR" noProof="0" dirty="0" smtClean="0"/>
            <a:t>Amortissement et dépréciation</a:t>
          </a:r>
          <a:endParaRPr lang="fr-FR" noProof="0" dirty="0"/>
        </a:p>
      </dgm:t>
    </dgm:pt>
    <dgm:pt modelId="{3129D2A9-87DE-4C21-80CE-4A1A7CFBAF3D}" type="parTrans" cxnId="{CB1894CD-4980-4F0D-8B30-C6F9A3A7C900}">
      <dgm:prSet/>
      <dgm:spPr/>
      <dgm:t>
        <a:bodyPr/>
        <a:lstStyle/>
        <a:p>
          <a:endParaRPr lang="fr-FR" noProof="0"/>
        </a:p>
      </dgm:t>
    </dgm:pt>
    <dgm:pt modelId="{43F85620-72BA-470E-BAAC-6686D6172670}" type="sibTrans" cxnId="{CB1894CD-4980-4F0D-8B30-C6F9A3A7C900}">
      <dgm:prSet/>
      <dgm:spPr/>
      <dgm:t>
        <a:bodyPr/>
        <a:lstStyle/>
        <a:p>
          <a:endParaRPr lang="fr-FR" noProof="0"/>
        </a:p>
      </dgm:t>
    </dgm:pt>
    <dgm:pt modelId="{F0709B1D-041A-4FAD-8089-8DEB3E301DD5}">
      <dgm:prSet phldrT="[Text]"/>
      <dgm:spPr>
        <a:solidFill>
          <a:schemeClr val="accent6"/>
        </a:solidFill>
      </dgm:spPr>
      <dgm:t>
        <a:bodyPr/>
        <a:lstStyle/>
        <a:p>
          <a:r>
            <a:rPr lang="fr-FR" noProof="0" dirty="0" smtClean="0"/>
            <a:t>Assurances, licences, taxes</a:t>
          </a:r>
          <a:endParaRPr lang="fr-FR" noProof="0" dirty="0"/>
        </a:p>
      </dgm:t>
    </dgm:pt>
    <dgm:pt modelId="{8F0FF8CE-18C3-4F64-91DF-0DE464B8BB6A}" type="parTrans" cxnId="{BCAF8500-7681-494E-A866-18228D55B280}">
      <dgm:prSet/>
      <dgm:spPr/>
      <dgm:t>
        <a:bodyPr/>
        <a:lstStyle/>
        <a:p>
          <a:endParaRPr lang="fr-FR" noProof="0"/>
        </a:p>
      </dgm:t>
    </dgm:pt>
    <dgm:pt modelId="{4D648E54-9E55-420B-AA13-F015BF30BB14}" type="sibTrans" cxnId="{BCAF8500-7681-494E-A866-18228D55B280}">
      <dgm:prSet/>
      <dgm:spPr/>
      <dgm:t>
        <a:bodyPr/>
        <a:lstStyle/>
        <a:p>
          <a:endParaRPr lang="fr-FR" noProof="0"/>
        </a:p>
      </dgm:t>
    </dgm:pt>
    <dgm:pt modelId="{46BDF9AF-6E61-485C-A500-8A1492DC5079}">
      <dgm:prSet phldrT="[Text]"/>
      <dgm:spPr>
        <a:solidFill>
          <a:schemeClr val="accent6"/>
        </a:solidFill>
      </dgm:spPr>
      <dgm:t>
        <a:bodyPr/>
        <a:lstStyle/>
        <a:p>
          <a:r>
            <a:rPr lang="fr-FR" noProof="0" smtClean="0"/>
            <a:t>Maintenance</a:t>
          </a:r>
          <a:endParaRPr lang="fr-FR" noProof="0"/>
        </a:p>
      </dgm:t>
    </dgm:pt>
    <dgm:pt modelId="{1D34074F-2FC1-4904-993A-59BEBF2166EB}" type="parTrans" cxnId="{9D9B075C-6497-44C8-8116-B9F2FD83F764}">
      <dgm:prSet/>
      <dgm:spPr/>
      <dgm:t>
        <a:bodyPr/>
        <a:lstStyle/>
        <a:p>
          <a:endParaRPr lang="fr-FR" noProof="0"/>
        </a:p>
      </dgm:t>
    </dgm:pt>
    <dgm:pt modelId="{755092C3-FEFA-46A2-B061-86AD9BDF739B}" type="sibTrans" cxnId="{9D9B075C-6497-44C8-8116-B9F2FD83F764}">
      <dgm:prSet/>
      <dgm:spPr/>
      <dgm:t>
        <a:bodyPr/>
        <a:lstStyle/>
        <a:p>
          <a:endParaRPr lang="fr-FR" noProof="0"/>
        </a:p>
      </dgm:t>
    </dgm:pt>
    <dgm:pt modelId="{E335B1DB-F2D5-4CEB-8975-2A4ED5233543}" type="pres">
      <dgm:prSet presAssocID="{48FF025C-C4F8-4E62-9717-825F3FDA1997}" presName="Name0" presStyleCnt="0">
        <dgm:presLayoutVars>
          <dgm:chPref val="1"/>
          <dgm:dir/>
          <dgm:animOne val="branch"/>
          <dgm:animLvl val="lvl"/>
          <dgm:resizeHandles/>
        </dgm:presLayoutVars>
      </dgm:prSet>
      <dgm:spPr/>
      <dgm:t>
        <a:bodyPr/>
        <a:lstStyle/>
        <a:p>
          <a:endParaRPr lang="en-US"/>
        </a:p>
      </dgm:t>
    </dgm:pt>
    <dgm:pt modelId="{DA0B8C5A-3229-4530-B654-01BBCA09B686}" type="pres">
      <dgm:prSet presAssocID="{63E489B1-042A-4F36-910C-4BC986C32F3B}" presName="vertOne" presStyleCnt="0"/>
      <dgm:spPr/>
      <dgm:t>
        <a:bodyPr/>
        <a:lstStyle/>
        <a:p>
          <a:endParaRPr lang="en-US"/>
        </a:p>
      </dgm:t>
    </dgm:pt>
    <dgm:pt modelId="{89196BA4-C466-4D6E-A529-53820260B076}" type="pres">
      <dgm:prSet presAssocID="{63E489B1-042A-4F36-910C-4BC986C32F3B}" presName="txOne" presStyleLbl="node0" presStyleIdx="0" presStyleCnt="1" custLinFactNeighborX="-36" custLinFactNeighborY="-3586">
        <dgm:presLayoutVars>
          <dgm:chPref val="3"/>
        </dgm:presLayoutVars>
      </dgm:prSet>
      <dgm:spPr/>
      <dgm:t>
        <a:bodyPr/>
        <a:lstStyle/>
        <a:p>
          <a:endParaRPr lang="en-US"/>
        </a:p>
      </dgm:t>
    </dgm:pt>
    <dgm:pt modelId="{C9CDB16F-A78B-44D3-9F3F-F9B566BBF628}" type="pres">
      <dgm:prSet presAssocID="{63E489B1-042A-4F36-910C-4BC986C32F3B}" presName="parTransOne" presStyleCnt="0"/>
      <dgm:spPr/>
      <dgm:t>
        <a:bodyPr/>
        <a:lstStyle/>
        <a:p>
          <a:endParaRPr lang="en-US"/>
        </a:p>
      </dgm:t>
    </dgm:pt>
    <dgm:pt modelId="{31165EC6-A501-4859-9920-4879FDDDDBE5}" type="pres">
      <dgm:prSet presAssocID="{63E489B1-042A-4F36-910C-4BC986C32F3B}" presName="horzOne" presStyleCnt="0"/>
      <dgm:spPr/>
      <dgm:t>
        <a:bodyPr/>
        <a:lstStyle/>
        <a:p>
          <a:endParaRPr lang="en-US"/>
        </a:p>
      </dgm:t>
    </dgm:pt>
    <dgm:pt modelId="{EB543086-98C4-4F85-BC65-174DA200C3D7}" type="pres">
      <dgm:prSet presAssocID="{C76A9DAF-61A9-49FA-982C-3F23D4151F9A}" presName="vertTwo" presStyleCnt="0"/>
      <dgm:spPr/>
      <dgm:t>
        <a:bodyPr/>
        <a:lstStyle/>
        <a:p>
          <a:endParaRPr lang="en-US"/>
        </a:p>
      </dgm:t>
    </dgm:pt>
    <dgm:pt modelId="{D1AC76B0-E0FE-4374-864C-63A27BB123D1}" type="pres">
      <dgm:prSet presAssocID="{C76A9DAF-61A9-49FA-982C-3F23D4151F9A}" presName="txTwo" presStyleLbl="node2" presStyleIdx="0" presStyleCnt="3">
        <dgm:presLayoutVars>
          <dgm:chPref val="3"/>
        </dgm:presLayoutVars>
      </dgm:prSet>
      <dgm:spPr/>
      <dgm:t>
        <a:bodyPr/>
        <a:lstStyle/>
        <a:p>
          <a:endParaRPr lang="en-US"/>
        </a:p>
      </dgm:t>
    </dgm:pt>
    <dgm:pt modelId="{9D999E1A-6A13-4053-8F2D-73F8629DC3C4}" type="pres">
      <dgm:prSet presAssocID="{C76A9DAF-61A9-49FA-982C-3F23D4151F9A}" presName="parTransTwo" presStyleCnt="0"/>
      <dgm:spPr/>
      <dgm:t>
        <a:bodyPr/>
        <a:lstStyle/>
        <a:p>
          <a:endParaRPr lang="en-US"/>
        </a:p>
      </dgm:t>
    </dgm:pt>
    <dgm:pt modelId="{66FB61E2-5778-4426-90EA-2A15975C6B1F}" type="pres">
      <dgm:prSet presAssocID="{C76A9DAF-61A9-49FA-982C-3F23D4151F9A}" presName="horzTwo" presStyleCnt="0"/>
      <dgm:spPr/>
      <dgm:t>
        <a:bodyPr/>
        <a:lstStyle/>
        <a:p>
          <a:endParaRPr lang="en-US"/>
        </a:p>
      </dgm:t>
    </dgm:pt>
    <dgm:pt modelId="{AB6652F1-6A1D-4202-8B30-232F18A4D084}" type="pres">
      <dgm:prSet presAssocID="{5A6E59FF-DC18-471B-BC1E-FDDA6B44F68D}" presName="vertThree" presStyleCnt="0"/>
      <dgm:spPr/>
      <dgm:t>
        <a:bodyPr/>
        <a:lstStyle/>
        <a:p>
          <a:endParaRPr lang="en-US"/>
        </a:p>
      </dgm:t>
    </dgm:pt>
    <dgm:pt modelId="{10E4535A-3E25-48BD-A3FC-A0C6C2D1A040}" type="pres">
      <dgm:prSet presAssocID="{5A6E59FF-DC18-471B-BC1E-FDDA6B44F68D}" presName="txThree" presStyleLbl="node3" presStyleIdx="0" presStyleCnt="3">
        <dgm:presLayoutVars>
          <dgm:chPref val="3"/>
        </dgm:presLayoutVars>
      </dgm:prSet>
      <dgm:spPr/>
      <dgm:t>
        <a:bodyPr/>
        <a:lstStyle/>
        <a:p>
          <a:endParaRPr lang="en-US"/>
        </a:p>
      </dgm:t>
    </dgm:pt>
    <dgm:pt modelId="{6EFE7C32-B5F0-41FC-98FF-C86A774F0696}" type="pres">
      <dgm:prSet presAssocID="{5A6E59FF-DC18-471B-BC1E-FDDA6B44F68D}" presName="parTransThree" presStyleCnt="0"/>
      <dgm:spPr/>
      <dgm:t>
        <a:bodyPr/>
        <a:lstStyle/>
        <a:p>
          <a:endParaRPr lang="en-US"/>
        </a:p>
      </dgm:t>
    </dgm:pt>
    <dgm:pt modelId="{C0BDB4DA-5F6A-4F2C-9DCF-E56F66A14835}" type="pres">
      <dgm:prSet presAssocID="{5A6E59FF-DC18-471B-BC1E-FDDA6B44F68D}" presName="horzThree" presStyleCnt="0"/>
      <dgm:spPr/>
      <dgm:t>
        <a:bodyPr/>
        <a:lstStyle/>
        <a:p>
          <a:endParaRPr lang="en-US"/>
        </a:p>
      </dgm:t>
    </dgm:pt>
    <dgm:pt modelId="{01E82A6D-43DE-4494-9B3B-8E23992E7C58}" type="pres">
      <dgm:prSet presAssocID="{17E64F62-6801-49B9-9318-1033D997AA06}" presName="vertFour" presStyleCnt="0">
        <dgm:presLayoutVars>
          <dgm:chPref val="3"/>
        </dgm:presLayoutVars>
      </dgm:prSet>
      <dgm:spPr/>
      <dgm:t>
        <a:bodyPr/>
        <a:lstStyle/>
        <a:p>
          <a:endParaRPr lang="en-US"/>
        </a:p>
      </dgm:t>
    </dgm:pt>
    <dgm:pt modelId="{E4724D71-8BF5-4E39-8B61-503FE88369FD}" type="pres">
      <dgm:prSet presAssocID="{17E64F62-6801-49B9-9318-1033D997AA06}" presName="txFour" presStyleLbl="node4" presStyleIdx="0" presStyleCnt="6">
        <dgm:presLayoutVars>
          <dgm:chPref val="3"/>
        </dgm:presLayoutVars>
      </dgm:prSet>
      <dgm:spPr/>
      <dgm:t>
        <a:bodyPr/>
        <a:lstStyle/>
        <a:p>
          <a:endParaRPr lang="en-US"/>
        </a:p>
      </dgm:t>
    </dgm:pt>
    <dgm:pt modelId="{95F796F4-C744-4B6E-857B-501E5485EC68}" type="pres">
      <dgm:prSet presAssocID="{17E64F62-6801-49B9-9318-1033D997AA06}" presName="parTransFour" presStyleCnt="0"/>
      <dgm:spPr/>
      <dgm:t>
        <a:bodyPr/>
        <a:lstStyle/>
        <a:p>
          <a:endParaRPr lang="en-US"/>
        </a:p>
      </dgm:t>
    </dgm:pt>
    <dgm:pt modelId="{E2D8018C-B918-4519-B770-6777471F3E10}" type="pres">
      <dgm:prSet presAssocID="{17E64F62-6801-49B9-9318-1033D997AA06}" presName="horzFour" presStyleCnt="0"/>
      <dgm:spPr/>
      <dgm:t>
        <a:bodyPr/>
        <a:lstStyle/>
        <a:p>
          <a:endParaRPr lang="en-US"/>
        </a:p>
      </dgm:t>
    </dgm:pt>
    <dgm:pt modelId="{D3A8BCEC-F1C0-460B-BE87-359093C41751}" type="pres">
      <dgm:prSet presAssocID="{46BDF9AF-6E61-485C-A500-8A1492DC5079}" presName="vertFour" presStyleCnt="0">
        <dgm:presLayoutVars>
          <dgm:chPref val="3"/>
        </dgm:presLayoutVars>
      </dgm:prSet>
      <dgm:spPr/>
      <dgm:t>
        <a:bodyPr/>
        <a:lstStyle/>
        <a:p>
          <a:endParaRPr lang="en-US"/>
        </a:p>
      </dgm:t>
    </dgm:pt>
    <dgm:pt modelId="{23C08614-345A-4EAA-8A41-FC96FEEF9200}" type="pres">
      <dgm:prSet presAssocID="{46BDF9AF-6E61-485C-A500-8A1492DC5079}" presName="txFour" presStyleLbl="node4" presStyleIdx="1" presStyleCnt="6">
        <dgm:presLayoutVars>
          <dgm:chPref val="3"/>
        </dgm:presLayoutVars>
      </dgm:prSet>
      <dgm:spPr/>
      <dgm:t>
        <a:bodyPr/>
        <a:lstStyle/>
        <a:p>
          <a:endParaRPr lang="en-US"/>
        </a:p>
      </dgm:t>
    </dgm:pt>
    <dgm:pt modelId="{ED7678A5-2AC0-4DF0-93DC-0B5EE0558F39}" type="pres">
      <dgm:prSet presAssocID="{46BDF9AF-6E61-485C-A500-8A1492DC5079}" presName="parTransFour" presStyleCnt="0"/>
      <dgm:spPr/>
      <dgm:t>
        <a:bodyPr/>
        <a:lstStyle/>
        <a:p>
          <a:endParaRPr lang="en-US"/>
        </a:p>
      </dgm:t>
    </dgm:pt>
    <dgm:pt modelId="{097D7E68-D884-433C-8F57-33086E1D431A}" type="pres">
      <dgm:prSet presAssocID="{46BDF9AF-6E61-485C-A500-8A1492DC5079}" presName="horzFour" presStyleCnt="0"/>
      <dgm:spPr/>
      <dgm:t>
        <a:bodyPr/>
        <a:lstStyle/>
        <a:p>
          <a:endParaRPr lang="en-US"/>
        </a:p>
      </dgm:t>
    </dgm:pt>
    <dgm:pt modelId="{D6176188-7E0A-428C-B36A-5559BE2C92B6}" type="pres">
      <dgm:prSet presAssocID="{2621920A-5A69-4B89-8EFE-CAD6DDF0A1A8}" presName="vertFour" presStyleCnt="0">
        <dgm:presLayoutVars>
          <dgm:chPref val="3"/>
        </dgm:presLayoutVars>
      </dgm:prSet>
      <dgm:spPr/>
      <dgm:t>
        <a:bodyPr/>
        <a:lstStyle/>
        <a:p>
          <a:endParaRPr lang="en-US"/>
        </a:p>
      </dgm:t>
    </dgm:pt>
    <dgm:pt modelId="{DB30242E-36BE-4EBC-8E42-41632012FE33}" type="pres">
      <dgm:prSet presAssocID="{2621920A-5A69-4B89-8EFE-CAD6DDF0A1A8}" presName="txFour" presStyleLbl="node4" presStyleIdx="2" presStyleCnt="6">
        <dgm:presLayoutVars>
          <dgm:chPref val="3"/>
        </dgm:presLayoutVars>
      </dgm:prSet>
      <dgm:spPr/>
      <dgm:t>
        <a:bodyPr/>
        <a:lstStyle/>
        <a:p>
          <a:endParaRPr lang="en-US"/>
        </a:p>
      </dgm:t>
    </dgm:pt>
    <dgm:pt modelId="{D3FA8873-31AC-4C61-921B-DE3468372300}" type="pres">
      <dgm:prSet presAssocID="{2621920A-5A69-4B89-8EFE-CAD6DDF0A1A8}" presName="horzFour" presStyleCnt="0"/>
      <dgm:spPr/>
      <dgm:t>
        <a:bodyPr/>
        <a:lstStyle/>
        <a:p>
          <a:endParaRPr lang="en-US"/>
        </a:p>
      </dgm:t>
    </dgm:pt>
    <dgm:pt modelId="{289C708F-4B17-47F5-B88F-EFF33513C312}" type="pres">
      <dgm:prSet presAssocID="{8BCB2F0E-9966-406D-BEB4-452A188E41CC}" presName="sibSpaceTwo" presStyleCnt="0"/>
      <dgm:spPr/>
      <dgm:t>
        <a:bodyPr/>
        <a:lstStyle/>
        <a:p>
          <a:endParaRPr lang="en-US"/>
        </a:p>
      </dgm:t>
    </dgm:pt>
    <dgm:pt modelId="{2FD54EAF-19DB-434B-9923-32FCC9CCAB9F}" type="pres">
      <dgm:prSet presAssocID="{DAEB945B-B2AE-4CDF-AC0D-C2CF9EA9A323}" presName="vertTwo" presStyleCnt="0"/>
      <dgm:spPr/>
      <dgm:t>
        <a:bodyPr/>
        <a:lstStyle/>
        <a:p>
          <a:endParaRPr lang="en-US"/>
        </a:p>
      </dgm:t>
    </dgm:pt>
    <dgm:pt modelId="{15B84749-732A-4D88-BB57-481510D4AFE9}" type="pres">
      <dgm:prSet presAssocID="{DAEB945B-B2AE-4CDF-AC0D-C2CF9EA9A323}" presName="txTwo" presStyleLbl="node2" presStyleIdx="1" presStyleCnt="3">
        <dgm:presLayoutVars>
          <dgm:chPref val="3"/>
        </dgm:presLayoutVars>
      </dgm:prSet>
      <dgm:spPr/>
      <dgm:t>
        <a:bodyPr/>
        <a:lstStyle/>
        <a:p>
          <a:endParaRPr lang="en-US"/>
        </a:p>
      </dgm:t>
    </dgm:pt>
    <dgm:pt modelId="{3EBC0244-8A4A-44C8-8CC4-F83A51BF6983}" type="pres">
      <dgm:prSet presAssocID="{DAEB945B-B2AE-4CDF-AC0D-C2CF9EA9A323}" presName="parTransTwo" presStyleCnt="0"/>
      <dgm:spPr/>
      <dgm:t>
        <a:bodyPr/>
        <a:lstStyle/>
        <a:p>
          <a:endParaRPr lang="en-US"/>
        </a:p>
      </dgm:t>
    </dgm:pt>
    <dgm:pt modelId="{ED0ECD6C-7F2B-4005-B687-7BB6405080A5}" type="pres">
      <dgm:prSet presAssocID="{DAEB945B-B2AE-4CDF-AC0D-C2CF9EA9A323}" presName="horzTwo" presStyleCnt="0"/>
      <dgm:spPr/>
      <dgm:t>
        <a:bodyPr/>
        <a:lstStyle/>
        <a:p>
          <a:endParaRPr lang="en-US"/>
        </a:p>
      </dgm:t>
    </dgm:pt>
    <dgm:pt modelId="{187004BF-A0F6-468A-A1B3-C32E896DEB38}" type="pres">
      <dgm:prSet presAssocID="{310D56B9-57E0-464A-B583-17B397067ECC}" presName="vertThree" presStyleCnt="0"/>
      <dgm:spPr/>
      <dgm:t>
        <a:bodyPr/>
        <a:lstStyle/>
        <a:p>
          <a:endParaRPr lang="en-US"/>
        </a:p>
      </dgm:t>
    </dgm:pt>
    <dgm:pt modelId="{A63EC57B-E9AC-49DF-9D16-726E9004E40B}" type="pres">
      <dgm:prSet presAssocID="{310D56B9-57E0-464A-B583-17B397067ECC}" presName="txThree" presStyleLbl="node3" presStyleIdx="1" presStyleCnt="3">
        <dgm:presLayoutVars>
          <dgm:chPref val="3"/>
        </dgm:presLayoutVars>
      </dgm:prSet>
      <dgm:spPr/>
      <dgm:t>
        <a:bodyPr/>
        <a:lstStyle/>
        <a:p>
          <a:endParaRPr lang="en-US"/>
        </a:p>
      </dgm:t>
    </dgm:pt>
    <dgm:pt modelId="{094485EB-E0DF-444C-ABEA-5FC065D6DB42}" type="pres">
      <dgm:prSet presAssocID="{310D56B9-57E0-464A-B583-17B397067ECC}" presName="parTransThree" presStyleCnt="0"/>
      <dgm:spPr/>
      <dgm:t>
        <a:bodyPr/>
        <a:lstStyle/>
        <a:p>
          <a:endParaRPr lang="en-US"/>
        </a:p>
      </dgm:t>
    </dgm:pt>
    <dgm:pt modelId="{982D77B7-4222-4F54-8CA6-85A81ED52DB8}" type="pres">
      <dgm:prSet presAssocID="{310D56B9-57E0-464A-B583-17B397067ECC}" presName="horzThree" presStyleCnt="0"/>
      <dgm:spPr/>
      <dgm:t>
        <a:bodyPr/>
        <a:lstStyle/>
        <a:p>
          <a:endParaRPr lang="en-US"/>
        </a:p>
      </dgm:t>
    </dgm:pt>
    <dgm:pt modelId="{77A09E0E-D1FE-457F-93A8-4B03CF47E381}" type="pres">
      <dgm:prSet presAssocID="{F0709B1D-041A-4FAD-8089-8DEB3E301DD5}" presName="vertFour" presStyleCnt="0">
        <dgm:presLayoutVars>
          <dgm:chPref val="3"/>
        </dgm:presLayoutVars>
      </dgm:prSet>
      <dgm:spPr/>
      <dgm:t>
        <a:bodyPr/>
        <a:lstStyle/>
        <a:p>
          <a:endParaRPr lang="en-US"/>
        </a:p>
      </dgm:t>
    </dgm:pt>
    <dgm:pt modelId="{52B20441-BE61-48A8-9932-148BE3B8BF0C}" type="pres">
      <dgm:prSet presAssocID="{F0709B1D-041A-4FAD-8089-8DEB3E301DD5}" presName="txFour" presStyleLbl="node4" presStyleIdx="3" presStyleCnt="6">
        <dgm:presLayoutVars>
          <dgm:chPref val="3"/>
        </dgm:presLayoutVars>
      </dgm:prSet>
      <dgm:spPr/>
      <dgm:t>
        <a:bodyPr/>
        <a:lstStyle/>
        <a:p>
          <a:endParaRPr lang="en-US"/>
        </a:p>
      </dgm:t>
    </dgm:pt>
    <dgm:pt modelId="{05793152-FF59-4780-80F4-12D0D0E4D70D}" type="pres">
      <dgm:prSet presAssocID="{F0709B1D-041A-4FAD-8089-8DEB3E301DD5}" presName="parTransFour" presStyleCnt="0"/>
      <dgm:spPr/>
      <dgm:t>
        <a:bodyPr/>
        <a:lstStyle/>
        <a:p>
          <a:endParaRPr lang="en-US"/>
        </a:p>
      </dgm:t>
    </dgm:pt>
    <dgm:pt modelId="{090BE8A0-5B4F-4495-B745-E7DC044A2824}" type="pres">
      <dgm:prSet presAssocID="{F0709B1D-041A-4FAD-8089-8DEB3E301DD5}" presName="horzFour" presStyleCnt="0"/>
      <dgm:spPr/>
      <dgm:t>
        <a:bodyPr/>
        <a:lstStyle/>
        <a:p>
          <a:endParaRPr lang="en-US"/>
        </a:p>
      </dgm:t>
    </dgm:pt>
    <dgm:pt modelId="{FAECFF20-735A-45C5-87EB-F5D4E09B6346}" type="pres">
      <dgm:prSet presAssocID="{DDDC2DED-CC37-461D-9DBF-BD3D33D489CB}" presName="vertFour" presStyleCnt="0">
        <dgm:presLayoutVars>
          <dgm:chPref val="3"/>
        </dgm:presLayoutVars>
      </dgm:prSet>
      <dgm:spPr/>
      <dgm:t>
        <a:bodyPr/>
        <a:lstStyle/>
        <a:p>
          <a:endParaRPr lang="en-US"/>
        </a:p>
      </dgm:t>
    </dgm:pt>
    <dgm:pt modelId="{32B405F6-9B9F-42F7-BEEA-983FB87ED722}" type="pres">
      <dgm:prSet presAssocID="{DDDC2DED-CC37-461D-9DBF-BD3D33D489CB}" presName="txFour" presStyleLbl="node4" presStyleIdx="4" presStyleCnt="6">
        <dgm:presLayoutVars>
          <dgm:chPref val="3"/>
        </dgm:presLayoutVars>
      </dgm:prSet>
      <dgm:spPr/>
      <dgm:t>
        <a:bodyPr/>
        <a:lstStyle/>
        <a:p>
          <a:endParaRPr lang="en-US"/>
        </a:p>
      </dgm:t>
    </dgm:pt>
    <dgm:pt modelId="{29FD3BD4-B7CB-43BF-827D-5CA9FE4C7457}" type="pres">
      <dgm:prSet presAssocID="{DDDC2DED-CC37-461D-9DBF-BD3D33D489CB}" presName="horzFour" presStyleCnt="0"/>
      <dgm:spPr/>
      <dgm:t>
        <a:bodyPr/>
        <a:lstStyle/>
        <a:p>
          <a:endParaRPr lang="en-US"/>
        </a:p>
      </dgm:t>
    </dgm:pt>
    <dgm:pt modelId="{3DC16B7C-5285-4EB4-8219-759DBD9B5F45}" type="pres">
      <dgm:prSet presAssocID="{CA0D7C5A-67D1-4D4C-A53D-ECD84CB16BDA}" presName="sibSpaceTwo" presStyleCnt="0"/>
      <dgm:spPr/>
      <dgm:t>
        <a:bodyPr/>
        <a:lstStyle/>
        <a:p>
          <a:endParaRPr lang="en-US"/>
        </a:p>
      </dgm:t>
    </dgm:pt>
    <dgm:pt modelId="{578BA757-D655-4B8B-9A9B-993187772035}" type="pres">
      <dgm:prSet presAssocID="{96DA4D33-D9D2-4A59-83A5-BF54D5C27AA7}" presName="vertTwo" presStyleCnt="0"/>
      <dgm:spPr/>
      <dgm:t>
        <a:bodyPr/>
        <a:lstStyle/>
        <a:p>
          <a:endParaRPr lang="en-US"/>
        </a:p>
      </dgm:t>
    </dgm:pt>
    <dgm:pt modelId="{EA14E4E6-6E4D-4AE3-9D61-4E96180B22E8}" type="pres">
      <dgm:prSet presAssocID="{96DA4D33-D9D2-4A59-83A5-BF54D5C27AA7}" presName="txTwo" presStyleLbl="node2" presStyleIdx="2" presStyleCnt="3">
        <dgm:presLayoutVars>
          <dgm:chPref val="3"/>
        </dgm:presLayoutVars>
      </dgm:prSet>
      <dgm:spPr/>
      <dgm:t>
        <a:bodyPr/>
        <a:lstStyle/>
        <a:p>
          <a:endParaRPr lang="en-US"/>
        </a:p>
      </dgm:t>
    </dgm:pt>
    <dgm:pt modelId="{D04D40BD-15F3-4515-8C70-F75C11B73B75}" type="pres">
      <dgm:prSet presAssocID="{96DA4D33-D9D2-4A59-83A5-BF54D5C27AA7}" presName="parTransTwo" presStyleCnt="0"/>
      <dgm:spPr/>
      <dgm:t>
        <a:bodyPr/>
        <a:lstStyle/>
        <a:p>
          <a:endParaRPr lang="en-US"/>
        </a:p>
      </dgm:t>
    </dgm:pt>
    <dgm:pt modelId="{6015F7CE-652B-4C59-BDB6-A0368218B898}" type="pres">
      <dgm:prSet presAssocID="{96DA4D33-D9D2-4A59-83A5-BF54D5C27AA7}" presName="horzTwo" presStyleCnt="0"/>
      <dgm:spPr/>
      <dgm:t>
        <a:bodyPr/>
        <a:lstStyle/>
        <a:p>
          <a:endParaRPr lang="en-US"/>
        </a:p>
      </dgm:t>
    </dgm:pt>
    <dgm:pt modelId="{49136DE2-C844-49CE-A6C0-23559E874A5A}" type="pres">
      <dgm:prSet presAssocID="{F4AC54FD-7F79-4FEB-B84E-3BA8596AA336}" presName="vertThree" presStyleCnt="0"/>
      <dgm:spPr/>
      <dgm:t>
        <a:bodyPr/>
        <a:lstStyle/>
        <a:p>
          <a:endParaRPr lang="en-US"/>
        </a:p>
      </dgm:t>
    </dgm:pt>
    <dgm:pt modelId="{F6244F83-325A-452D-9F16-FEAA29FF7462}" type="pres">
      <dgm:prSet presAssocID="{F4AC54FD-7F79-4FEB-B84E-3BA8596AA336}" presName="txThree" presStyleLbl="node3" presStyleIdx="2" presStyleCnt="3">
        <dgm:presLayoutVars>
          <dgm:chPref val="3"/>
        </dgm:presLayoutVars>
      </dgm:prSet>
      <dgm:spPr/>
      <dgm:t>
        <a:bodyPr/>
        <a:lstStyle/>
        <a:p>
          <a:endParaRPr lang="en-US"/>
        </a:p>
      </dgm:t>
    </dgm:pt>
    <dgm:pt modelId="{3B88EF05-B6B4-4445-BB71-4C933C58BD8B}" type="pres">
      <dgm:prSet presAssocID="{F4AC54FD-7F79-4FEB-B84E-3BA8596AA336}" presName="parTransThree" presStyleCnt="0"/>
      <dgm:spPr/>
      <dgm:t>
        <a:bodyPr/>
        <a:lstStyle/>
        <a:p>
          <a:endParaRPr lang="en-US"/>
        </a:p>
      </dgm:t>
    </dgm:pt>
    <dgm:pt modelId="{7D2AF3EE-CEED-4258-BDA5-01753926A6F9}" type="pres">
      <dgm:prSet presAssocID="{F4AC54FD-7F79-4FEB-B84E-3BA8596AA336}" presName="horzThree" presStyleCnt="0"/>
      <dgm:spPr/>
      <dgm:t>
        <a:bodyPr/>
        <a:lstStyle/>
        <a:p>
          <a:endParaRPr lang="en-US"/>
        </a:p>
      </dgm:t>
    </dgm:pt>
    <dgm:pt modelId="{AB207D12-D41B-48C0-A8F6-A1B7882BFCF4}" type="pres">
      <dgm:prSet presAssocID="{BE447578-F353-4FE5-9A96-29D18F1E4684}" presName="vertFour" presStyleCnt="0">
        <dgm:presLayoutVars>
          <dgm:chPref val="3"/>
        </dgm:presLayoutVars>
      </dgm:prSet>
      <dgm:spPr/>
      <dgm:t>
        <a:bodyPr/>
        <a:lstStyle/>
        <a:p>
          <a:endParaRPr lang="en-US"/>
        </a:p>
      </dgm:t>
    </dgm:pt>
    <dgm:pt modelId="{97AD3753-EF37-4944-8055-B29228DDC3E8}" type="pres">
      <dgm:prSet presAssocID="{BE447578-F353-4FE5-9A96-29D18F1E4684}" presName="txFour" presStyleLbl="node4" presStyleIdx="5" presStyleCnt="6">
        <dgm:presLayoutVars>
          <dgm:chPref val="3"/>
        </dgm:presLayoutVars>
      </dgm:prSet>
      <dgm:spPr/>
      <dgm:t>
        <a:bodyPr/>
        <a:lstStyle/>
        <a:p>
          <a:endParaRPr lang="en-US"/>
        </a:p>
      </dgm:t>
    </dgm:pt>
    <dgm:pt modelId="{D365543B-3916-4931-870E-98D5895AEE03}" type="pres">
      <dgm:prSet presAssocID="{BE447578-F353-4FE5-9A96-29D18F1E4684}" presName="horzFour" presStyleCnt="0"/>
      <dgm:spPr/>
      <dgm:t>
        <a:bodyPr/>
        <a:lstStyle/>
        <a:p>
          <a:endParaRPr lang="en-US"/>
        </a:p>
      </dgm:t>
    </dgm:pt>
  </dgm:ptLst>
  <dgm:cxnLst>
    <dgm:cxn modelId="{E277E450-52E6-485A-8C43-0FABEE624B43}" type="presOf" srcId="{46BDF9AF-6E61-485C-A500-8A1492DC5079}" destId="{23C08614-345A-4EAA-8A41-FC96FEEF9200}" srcOrd="0" destOrd="0" presId="urn:microsoft.com/office/officeart/2005/8/layout/hierarchy4"/>
    <dgm:cxn modelId="{16CAE48C-FCE7-4433-B397-19267758DD23}" srcId="{96DA4D33-D9D2-4A59-83A5-BF54D5C27AA7}" destId="{F4AC54FD-7F79-4FEB-B84E-3BA8596AA336}" srcOrd="0" destOrd="0" parTransId="{175A1C63-3131-442E-8926-A5C6DB5715FF}" sibTransId="{64778AA0-9554-4F2C-8FB2-A67321079B29}"/>
    <dgm:cxn modelId="{89C949FC-EEC9-47BB-A1DE-D1D4EA7B6694}" type="presOf" srcId="{BE447578-F353-4FE5-9A96-29D18F1E4684}" destId="{97AD3753-EF37-4944-8055-B29228DDC3E8}" srcOrd="0" destOrd="0" presId="urn:microsoft.com/office/officeart/2005/8/layout/hierarchy4"/>
    <dgm:cxn modelId="{260FD10B-C01F-4CDC-AA8F-2CB3E7A2912F}" srcId="{63E489B1-042A-4F36-910C-4BC986C32F3B}" destId="{DAEB945B-B2AE-4CDF-AC0D-C2CF9EA9A323}" srcOrd="1" destOrd="0" parTransId="{D6E9F64F-F796-43B7-B3F5-CDB8AD65D434}" sibTransId="{CA0D7C5A-67D1-4D4C-A53D-ECD84CB16BDA}"/>
    <dgm:cxn modelId="{1C57276B-ABC5-4470-B06A-F966FB36A07C}" type="presOf" srcId="{F0709B1D-041A-4FAD-8089-8DEB3E301DD5}" destId="{52B20441-BE61-48A8-9932-148BE3B8BF0C}" srcOrd="0" destOrd="0" presId="urn:microsoft.com/office/officeart/2005/8/layout/hierarchy4"/>
    <dgm:cxn modelId="{CB1894CD-4980-4F0D-8B30-C6F9A3A7C900}" srcId="{F4AC54FD-7F79-4FEB-B84E-3BA8596AA336}" destId="{BE447578-F353-4FE5-9A96-29D18F1E4684}" srcOrd="0" destOrd="0" parTransId="{3129D2A9-87DE-4C21-80CE-4A1A7CFBAF3D}" sibTransId="{43F85620-72BA-470E-BAAC-6686D6172670}"/>
    <dgm:cxn modelId="{AE9CC38A-AA63-4BAA-A1D3-DB5ED5DCEA05}" type="presOf" srcId="{F4AC54FD-7F79-4FEB-B84E-3BA8596AA336}" destId="{F6244F83-325A-452D-9F16-FEAA29FF7462}" srcOrd="0" destOrd="0" presId="urn:microsoft.com/office/officeart/2005/8/layout/hierarchy4"/>
    <dgm:cxn modelId="{6EC355C5-88A9-43C5-A79B-7C81367F7A34}" type="presOf" srcId="{310D56B9-57E0-464A-B583-17B397067ECC}" destId="{A63EC57B-E9AC-49DF-9D16-726E9004E40B}" srcOrd="0" destOrd="0" presId="urn:microsoft.com/office/officeart/2005/8/layout/hierarchy4"/>
    <dgm:cxn modelId="{7550B152-6A37-4FA3-BCB8-3F449E6AD15F}" type="presOf" srcId="{63E489B1-042A-4F36-910C-4BC986C32F3B}" destId="{89196BA4-C466-4D6E-A529-53820260B076}" srcOrd="0" destOrd="0" presId="urn:microsoft.com/office/officeart/2005/8/layout/hierarchy4"/>
    <dgm:cxn modelId="{A46DFCD0-19CF-4965-8014-4F9DBD77DBFC}" srcId="{63E489B1-042A-4F36-910C-4BC986C32F3B}" destId="{96DA4D33-D9D2-4A59-83A5-BF54D5C27AA7}" srcOrd="2" destOrd="0" parTransId="{1D83DC32-CA6B-4F28-AFBD-29DC214D3AF2}" sibTransId="{BED32B24-FDAD-44DF-9553-3D08CD76A916}"/>
    <dgm:cxn modelId="{6A5758CC-051E-4B70-A882-8AA83D74C1F7}" type="presOf" srcId="{DDDC2DED-CC37-461D-9DBF-BD3D33D489CB}" destId="{32B405F6-9B9F-42F7-BEEA-983FB87ED722}" srcOrd="0" destOrd="0" presId="urn:microsoft.com/office/officeart/2005/8/layout/hierarchy4"/>
    <dgm:cxn modelId="{52F16E24-AEB9-4B1F-8DF5-C745C6B4BC7C}" type="presOf" srcId="{48FF025C-C4F8-4E62-9717-825F3FDA1997}" destId="{E335B1DB-F2D5-4CEB-8975-2A4ED5233543}" srcOrd="0" destOrd="0" presId="urn:microsoft.com/office/officeart/2005/8/layout/hierarchy4"/>
    <dgm:cxn modelId="{07CA241D-5250-49C7-9C20-6797F0C75860}" srcId="{C76A9DAF-61A9-49FA-982C-3F23D4151F9A}" destId="{5A6E59FF-DC18-471B-BC1E-FDDA6B44F68D}" srcOrd="0" destOrd="0" parTransId="{6AA752AC-9A7B-4895-B5AA-3D0B570C386A}" sibTransId="{F9A889E2-71F1-44ED-B394-0B552AA050E2}"/>
    <dgm:cxn modelId="{9D9B075C-6497-44C8-8116-B9F2FD83F764}" srcId="{17E64F62-6801-49B9-9318-1033D997AA06}" destId="{46BDF9AF-6E61-485C-A500-8A1492DC5079}" srcOrd="0" destOrd="0" parTransId="{1D34074F-2FC1-4904-993A-59BEBF2166EB}" sibTransId="{755092C3-FEFA-46A2-B061-86AD9BDF739B}"/>
    <dgm:cxn modelId="{1167339C-2C4D-48E7-9616-767C11EEBCB9}" srcId="{63E489B1-042A-4F36-910C-4BC986C32F3B}" destId="{C76A9DAF-61A9-49FA-982C-3F23D4151F9A}" srcOrd="0" destOrd="0" parTransId="{AA496E00-369B-4AD1-8BB2-C1394E9FD06D}" sibTransId="{8BCB2F0E-9966-406D-BEB4-452A188E41CC}"/>
    <dgm:cxn modelId="{07CDE940-E6B4-47F6-AB5F-A3734C1FDFE4}" srcId="{F0709B1D-041A-4FAD-8089-8DEB3E301DD5}" destId="{DDDC2DED-CC37-461D-9DBF-BD3D33D489CB}" srcOrd="0" destOrd="0" parTransId="{0D1C69E0-FB3A-49EB-AC76-1EC1FD97703B}" sibTransId="{ACC6E1E7-AE31-4EA9-A595-06D4BDA2A4B7}"/>
    <dgm:cxn modelId="{BCAF8500-7681-494E-A866-18228D55B280}" srcId="{310D56B9-57E0-464A-B583-17B397067ECC}" destId="{F0709B1D-041A-4FAD-8089-8DEB3E301DD5}" srcOrd="0" destOrd="0" parTransId="{8F0FF8CE-18C3-4F64-91DF-0DE464B8BB6A}" sibTransId="{4D648E54-9E55-420B-AA13-F015BF30BB14}"/>
    <dgm:cxn modelId="{E4F0C419-90C4-4B24-8738-F019DD6CE391}" srcId="{46BDF9AF-6E61-485C-A500-8A1492DC5079}" destId="{2621920A-5A69-4B89-8EFE-CAD6DDF0A1A8}" srcOrd="0" destOrd="0" parTransId="{09BC5EB2-4867-4DB8-B1D0-4FF77B1CA070}" sibTransId="{45D9ADE0-1D87-49F2-99FB-3A7DD21CC804}"/>
    <dgm:cxn modelId="{B6062815-AE7C-4574-9EE8-380EEDCFB225}" type="presOf" srcId="{2621920A-5A69-4B89-8EFE-CAD6DDF0A1A8}" destId="{DB30242E-36BE-4EBC-8E42-41632012FE33}" srcOrd="0" destOrd="0" presId="urn:microsoft.com/office/officeart/2005/8/layout/hierarchy4"/>
    <dgm:cxn modelId="{336035F5-505A-4858-AD9E-C5076F6D0A3D}" type="presOf" srcId="{96DA4D33-D9D2-4A59-83A5-BF54D5C27AA7}" destId="{EA14E4E6-6E4D-4AE3-9D61-4E96180B22E8}" srcOrd="0" destOrd="0" presId="urn:microsoft.com/office/officeart/2005/8/layout/hierarchy4"/>
    <dgm:cxn modelId="{4EA324FB-4A20-4346-A94E-61644A16AE93}" srcId="{5A6E59FF-DC18-471B-BC1E-FDDA6B44F68D}" destId="{17E64F62-6801-49B9-9318-1033D997AA06}" srcOrd="0" destOrd="0" parTransId="{E87FE9F1-0B29-4C8C-B2A1-60A9AF786829}" sibTransId="{7592AA1B-321A-4BA6-8229-EBA401CDC061}"/>
    <dgm:cxn modelId="{07AB251D-EFF5-48C7-9B6F-7F0A2DE0A65A}" srcId="{DAEB945B-B2AE-4CDF-AC0D-C2CF9EA9A323}" destId="{310D56B9-57E0-464A-B583-17B397067ECC}" srcOrd="0" destOrd="0" parTransId="{C492B295-0B90-4C38-BE19-CF9E12D00848}" sibTransId="{95CC42F7-EA9B-4F3F-8385-A16379A712B6}"/>
    <dgm:cxn modelId="{8DD36402-9536-4775-B927-631EB37F7A68}" type="presOf" srcId="{17E64F62-6801-49B9-9318-1033D997AA06}" destId="{E4724D71-8BF5-4E39-8B61-503FE88369FD}" srcOrd="0" destOrd="0" presId="urn:microsoft.com/office/officeart/2005/8/layout/hierarchy4"/>
    <dgm:cxn modelId="{0D297D9F-8C62-43C9-8EA1-881EF68D85C3}" type="presOf" srcId="{DAEB945B-B2AE-4CDF-AC0D-C2CF9EA9A323}" destId="{15B84749-732A-4D88-BB57-481510D4AFE9}" srcOrd="0" destOrd="0" presId="urn:microsoft.com/office/officeart/2005/8/layout/hierarchy4"/>
    <dgm:cxn modelId="{BFAFFAE3-A77C-43EC-A2BC-17F252EE8806}" type="presOf" srcId="{C76A9DAF-61A9-49FA-982C-3F23D4151F9A}" destId="{D1AC76B0-E0FE-4374-864C-63A27BB123D1}" srcOrd="0" destOrd="0" presId="urn:microsoft.com/office/officeart/2005/8/layout/hierarchy4"/>
    <dgm:cxn modelId="{7FEF3622-6AB2-4DED-97DC-BB9F62F6B28D}" type="presOf" srcId="{5A6E59FF-DC18-471B-BC1E-FDDA6B44F68D}" destId="{10E4535A-3E25-48BD-A3FC-A0C6C2D1A040}" srcOrd="0" destOrd="0" presId="urn:microsoft.com/office/officeart/2005/8/layout/hierarchy4"/>
    <dgm:cxn modelId="{B1678056-9A5E-4309-A557-5CF6E9BAC678}" srcId="{48FF025C-C4F8-4E62-9717-825F3FDA1997}" destId="{63E489B1-042A-4F36-910C-4BC986C32F3B}" srcOrd="0" destOrd="0" parTransId="{4C171703-E2F7-49D7-BAF1-30677C0999C6}" sibTransId="{3D67B915-9108-4C00-AB50-8C87B476C5ED}"/>
    <dgm:cxn modelId="{C54D2D63-6268-4DC4-A680-28CC09B0D7F3}" type="presParOf" srcId="{E335B1DB-F2D5-4CEB-8975-2A4ED5233543}" destId="{DA0B8C5A-3229-4530-B654-01BBCA09B686}" srcOrd="0" destOrd="0" presId="urn:microsoft.com/office/officeart/2005/8/layout/hierarchy4"/>
    <dgm:cxn modelId="{59D94E78-425F-4CDE-B4DD-CDBAD6D92C73}" type="presParOf" srcId="{DA0B8C5A-3229-4530-B654-01BBCA09B686}" destId="{89196BA4-C466-4D6E-A529-53820260B076}" srcOrd="0" destOrd="0" presId="urn:microsoft.com/office/officeart/2005/8/layout/hierarchy4"/>
    <dgm:cxn modelId="{A92979F4-449E-4F78-B7AB-559D0AC1FD1A}" type="presParOf" srcId="{DA0B8C5A-3229-4530-B654-01BBCA09B686}" destId="{C9CDB16F-A78B-44D3-9F3F-F9B566BBF628}" srcOrd="1" destOrd="0" presId="urn:microsoft.com/office/officeart/2005/8/layout/hierarchy4"/>
    <dgm:cxn modelId="{231E2C64-4C3B-4A84-BA8E-390DC2C1896D}" type="presParOf" srcId="{DA0B8C5A-3229-4530-B654-01BBCA09B686}" destId="{31165EC6-A501-4859-9920-4879FDDDDBE5}" srcOrd="2" destOrd="0" presId="urn:microsoft.com/office/officeart/2005/8/layout/hierarchy4"/>
    <dgm:cxn modelId="{E576E080-99F4-4868-B522-D2DF21D19605}" type="presParOf" srcId="{31165EC6-A501-4859-9920-4879FDDDDBE5}" destId="{EB543086-98C4-4F85-BC65-174DA200C3D7}" srcOrd="0" destOrd="0" presId="urn:microsoft.com/office/officeart/2005/8/layout/hierarchy4"/>
    <dgm:cxn modelId="{6ADF22B2-2C39-4F9E-9792-426DD385F38C}" type="presParOf" srcId="{EB543086-98C4-4F85-BC65-174DA200C3D7}" destId="{D1AC76B0-E0FE-4374-864C-63A27BB123D1}" srcOrd="0" destOrd="0" presId="urn:microsoft.com/office/officeart/2005/8/layout/hierarchy4"/>
    <dgm:cxn modelId="{8382F528-78F2-487C-B215-9FCFB4FF9065}" type="presParOf" srcId="{EB543086-98C4-4F85-BC65-174DA200C3D7}" destId="{9D999E1A-6A13-4053-8F2D-73F8629DC3C4}" srcOrd="1" destOrd="0" presId="urn:microsoft.com/office/officeart/2005/8/layout/hierarchy4"/>
    <dgm:cxn modelId="{D8A49FB8-1FD6-48BD-B63F-5CD61D153889}" type="presParOf" srcId="{EB543086-98C4-4F85-BC65-174DA200C3D7}" destId="{66FB61E2-5778-4426-90EA-2A15975C6B1F}" srcOrd="2" destOrd="0" presId="urn:microsoft.com/office/officeart/2005/8/layout/hierarchy4"/>
    <dgm:cxn modelId="{40F04F1A-6064-4DA1-9C6B-41E95049E2EE}" type="presParOf" srcId="{66FB61E2-5778-4426-90EA-2A15975C6B1F}" destId="{AB6652F1-6A1D-4202-8B30-232F18A4D084}" srcOrd="0" destOrd="0" presId="urn:microsoft.com/office/officeart/2005/8/layout/hierarchy4"/>
    <dgm:cxn modelId="{91AEF4DB-FE10-43A9-9ECB-CEE78121D537}" type="presParOf" srcId="{AB6652F1-6A1D-4202-8B30-232F18A4D084}" destId="{10E4535A-3E25-48BD-A3FC-A0C6C2D1A040}" srcOrd="0" destOrd="0" presId="urn:microsoft.com/office/officeart/2005/8/layout/hierarchy4"/>
    <dgm:cxn modelId="{A4FB9567-E666-4A03-8456-289A6A40E9E8}" type="presParOf" srcId="{AB6652F1-6A1D-4202-8B30-232F18A4D084}" destId="{6EFE7C32-B5F0-41FC-98FF-C86A774F0696}" srcOrd="1" destOrd="0" presId="urn:microsoft.com/office/officeart/2005/8/layout/hierarchy4"/>
    <dgm:cxn modelId="{8F6F3221-79D5-4327-8B09-8F17F44FB0F8}" type="presParOf" srcId="{AB6652F1-6A1D-4202-8B30-232F18A4D084}" destId="{C0BDB4DA-5F6A-4F2C-9DCF-E56F66A14835}" srcOrd="2" destOrd="0" presId="urn:microsoft.com/office/officeart/2005/8/layout/hierarchy4"/>
    <dgm:cxn modelId="{F7182839-3681-4E49-8DDF-1401D739C1A2}" type="presParOf" srcId="{C0BDB4DA-5F6A-4F2C-9DCF-E56F66A14835}" destId="{01E82A6D-43DE-4494-9B3B-8E23992E7C58}" srcOrd="0" destOrd="0" presId="urn:microsoft.com/office/officeart/2005/8/layout/hierarchy4"/>
    <dgm:cxn modelId="{9D1FEF09-9B14-4D85-A280-D3536F4AB962}" type="presParOf" srcId="{01E82A6D-43DE-4494-9B3B-8E23992E7C58}" destId="{E4724D71-8BF5-4E39-8B61-503FE88369FD}" srcOrd="0" destOrd="0" presId="urn:microsoft.com/office/officeart/2005/8/layout/hierarchy4"/>
    <dgm:cxn modelId="{377CD4A8-739B-4B11-BA65-FE439CE11D0A}" type="presParOf" srcId="{01E82A6D-43DE-4494-9B3B-8E23992E7C58}" destId="{95F796F4-C744-4B6E-857B-501E5485EC68}" srcOrd="1" destOrd="0" presId="urn:microsoft.com/office/officeart/2005/8/layout/hierarchy4"/>
    <dgm:cxn modelId="{3EA95AC7-9CD9-44BF-A85D-55466451DEDD}" type="presParOf" srcId="{01E82A6D-43DE-4494-9B3B-8E23992E7C58}" destId="{E2D8018C-B918-4519-B770-6777471F3E10}" srcOrd="2" destOrd="0" presId="urn:microsoft.com/office/officeart/2005/8/layout/hierarchy4"/>
    <dgm:cxn modelId="{4E7A2F8D-F77C-4723-B837-FD3AE0FE8DBF}" type="presParOf" srcId="{E2D8018C-B918-4519-B770-6777471F3E10}" destId="{D3A8BCEC-F1C0-460B-BE87-359093C41751}" srcOrd="0" destOrd="0" presId="urn:microsoft.com/office/officeart/2005/8/layout/hierarchy4"/>
    <dgm:cxn modelId="{B7318BAE-A2B2-4176-A6CE-88CE45962210}" type="presParOf" srcId="{D3A8BCEC-F1C0-460B-BE87-359093C41751}" destId="{23C08614-345A-4EAA-8A41-FC96FEEF9200}" srcOrd="0" destOrd="0" presId="urn:microsoft.com/office/officeart/2005/8/layout/hierarchy4"/>
    <dgm:cxn modelId="{01FEBDEE-FE57-4087-BA18-7CEF7CB5E274}" type="presParOf" srcId="{D3A8BCEC-F1C0-460B-BE87-359093C41751}" destId="{ED7678A5-2AC0-4DF0-93DC-0B5EE0558F39}" srcOrd="1" destOrd="0" presId="urn:microsoft.com/office/officeart/2005/8/layout/hierarchy4"/>
    <dgm:cxn modelId="{33AA3DF1-6AD4-4047-96B2-53CCAB03C393}" type="presParOf" srcId="{D3A8BCEC-F1C0-460B-BE87-359093C41751}" destId="{097D7E68-D884-433C-8F57-33086E1D431A}" srcOrd="2" destOrd="0" presId="urn:microsoft.com/office/officeart/2005/8/layout/hierarchy4"/>
    <dgm:cxn modelId="{5AC59686-1623-4E81-9337-426CD6CBA5CD}" type="presParOf" srcId="{097D7E68-D884-433C-8F57-33086E1D431A}" destId="{D6176188-7E0A-428C-B36A-5559BE2C92B6}" srcOrd="0" destOrd="0" presId="urn:microsoft.com/office/officeart/2005/8/layout/hierarchy4"/>
    <dgm:cxn modelId="{BEBE0126-E7EB-4F81-8663-D6BCC8BA2F95}" type="presParOf" srcId="{D6176188-7E0A-428C-B36A-5559BE2C92B6}" destId="{DB30242E-36BE-4EBC-8E42-41632012FE33}" srcOrd="0" destOrd="0" presId="urn:microsoft.com/office/officeart/2005/8/layout/hierarchy4"/>
    <dgm:cxn modelId="{E6222DDA-F4C0-41B0-8265-A0186AB73940}" type="presParOf" srcId="{D6176188-7E0A-428C-B36A-5559BE2C92B6}" destId="{D3FA8873-31AC-4C61-921B-DE3468372300}" srcOrd="1" destOrd="0" presId="urn:microsoft.com/office/officeart/2005/8/layout/hierarchy4"/>
    <dgm:cxn modelId="{D973320E-06B0-475C-9FD5-81A5635032CD}" type="presParOf" srcId="{31165EC6-A501-4859-9920-4879FDDDDBE5}" destId="{289C708F-4B17-47F5-B88F-EFF33513C312}" srcOrd="1" destOrd="0" presId="urn:microsoft.com/office/officeart/2005/8/layout/hierarchy4"/>
    <dgm:cxn modelId="{9A40B217-F28F-4F18-A569-161F0C17C573}" type="presParOf" srcId="{31165EC6-A501-4859-9920-4879FDDDDBE5}" destId="{2FD54EAF-19DB-434B-9923-32FCC9CCAB9F}" srcOrd="2" destOrd="0" presId="urn:microsoft.com/office/officeart/2005/8/layout/hierarchy4"/>
    <dgm:cxn modelId="{7923A3F8-B8DB-4F41-825E-FBC82F106158}" type="presParOf" srcId="{2FD54EAF-19DB-434B-9923-32FCC9CCAB9F}" destId="{15B84749-732A-4D88-BB57-481510D4AFE9}" srcOrd="0" destOrd="0" presId="urn:microsoft.com/office/officeart/2005/8/layout/hierarchy4"/>
    <dgm:cxn modelId="{B1C1BF27-0E68-43C2-BBBD-65120E8C81DF}" type="presParOf" srcId="{2FD54EAF-19DB-434B-9923-32FCC9CCAB9F}" destId="{3EBC0244-8A4A-44C8-8CC4-F83A51BF6983}" srcOrd="1" destOrd="0" presId="urn:microsoft.com/office/officeart/2005/8/layout/hierarchy4"/>
    <dgm:cxn modelId="{C1F2D787-DB64-4809-81CE-8B44878D43FF}" type="presParOf" srcId="{2FD54EAF-19DB-434B-9923-32FCC9CCAB9F}" destId="{ED0ECD6C-7F2B-4005-B687-7BB6405080A5}" srcOrd="2" destOrd="0" presId="urn:microsoft.com/office/officeart/2005/8/layout/hierarchy4"/>
    <dgm:cxn modelId="{26EE54AC-F19D-4525-A2BD-C67474AFD645}" type="presParOf" srcId="{ED0ECD6C-7F2B-4005-B687-7BB6405080A5}" destId="{187004BF-A0F6-468A-A1B3-C32E896DEB38}" srcOrd="0" destOrd="0" presId="urn:microsoft.com/office/officeart/2005/8/layout/hierarchy4"/>
    <dgm:cxn modelId="{AB268599-9EE6-4244-8482-CDAAD8E20168}" type="presParOf" srcId="{187004BF-A0F6-468A-A1B3-C32E896DEB38}" destId="{A63EC57B-E9AC-49DF-9D16-726E9004E40B}" srcOrd="0" destOrd="0" presId="urn:microsoft.com/office/officeart/2005/8/layout/hierarchy4"/>
    <dgm:cxn modelId="{61D3C90A-2E93-420E-8FC0-D456C1A91FFB}" type="presParOf" srcId="{187004BF-A0F6-468A-A1B3-C32E896DEB38}" destId="{094485EB-E0DF-444C-ABEA-5FC065D6DB42}" srcOrd="1" destOrd="0" presId="urn:microsoft.com/office/officeart/2005/8/layout/hierarchy4"/>
    <dgm:cxn modelId="{4CC2A976-1676-4B30-851F-C93015B89028}" type="presParOf" srcId="{187004BF-A0F6-468A-A1B3-C32E896DEB38}" destId="{982D77B7-4222-4F54-8CA6-85A81ED52DB8}" srcOrd="2" destOrd="0" presId="urn:microsoft.com/office/officeart/2005/8/layout/hierarchy4"/>
    <dgm:cxn modelId="{04D43413-8DF8-4355-A33A-4E804BE06C15}" type="presParOf" srcId="{982D77B7-4222-4F54-8CA6-85A81ED52DB8}" destId="{77A09E0E-D1FE-457F-93A8-4B03CF47E381}" srcOrd="0" destOrd="0" presId="urn:microsoft.com/office/officeart/2005/8/layout/hierarchy4"/>
    <dgm:cxn modelId="{D843B16A-B414-49C4-95E7-00951C33782B}" type="presParOf" srcId="{77A09E0E-D1FE-457F-93A8-4B03CF47E381}" destId="{52B20441-BE61-48A8-9932-148BE3B8BF0C}" srcOrd="0" destOrd="0" presId="urn:microsoft.com/office/officeart/2005/8/layout/hierarchy4"/>
    <dgm:cxn modelId="{38EE0A16-9D4A-4810-80BB-CE764EBF85DF}" type="presParOf" srcId="{77A09E0E-D1FE-457F-93A8-4B03CF47E381}" destId="{05793152-FF59-4780-80F4-12D0D0E4D70D}" srcOrd="1" destOrd="0" presId="urn:microsoft.com/office/officeart/2005/8/layout/hierarchy4"/>
    <dgm:cxn modelId="{DFCA381B-47E2-4A1E-9173-73E5A1012913}" type="presParOf" srcId="{77A09E0E-D1FE-457F-93A8-4B03CF47E381}" destId="{090BE8A0-5B4F-4495-B745-E7DC044A2824}" srcOrd="2" destOrd="0" presId="urn:microsoft.com/office/officeart/2005/8/layout/hierarchy4"/>
    <dgm:cxn modelId="{C562C469-FBE6-49B5-8516-0857E28751EF}" type="presParOf" srcId="{090BE8A0-5B4F-4495-B745-E7DC044A2824}" destId="{FAECFF20-735A-45C5-87EB-F5D4E09B6346}" srcOrd="0" destOrd="0" presId="urn:microsoft.com/office/officeart/2005/8/layout/hierarchy4"/>
    <dgm:cxn modelId="{A506BA47-CC1B-4615-83DD-0850A5A4ACAE}" type="presParOf" srcId="{FAECFF20-735A-45C5-87EB-F5D4E09B6346}" destId="{32B405F6-9B9F-42F7-BEEA-983FB87ED722}" srcOrd="0" destOrd="0" presId="urn:microsoft.com/office/officeart/2005/8/layout/hierarchy4"/>
    <dgm:cxn modelId="{9913FC1C-F5D0-4B7B-A9CC-279DEFA63C2A}" type="presParOf" srcId="{FAECFF20-735A-45C5-87EB-F5D4E09B6346}" destId="{29FD3BD4-B7CB-43BF-827D-5CA9FE4C7457}" srcOrd="1" destOrd="0" presId="urn:microsoft.com/office/officeart/2005/8/layout/hierarchy4"/>
    <dgm:cxn modelId="{B0914F00-B3A8-4D1C-B83C-E1DA54B90747}" type="presParOf" srcId="{31165EC6-A501-4859-9920-4879FDDDDBE5}" destId="{3DC16B7C-5285-4EB4-8219-759DBD9B5F45}" srcOrd="3" destOrd="0" presId="urn:microsoft.com/office/officeart/2005/8/layout/hierarchy4"/>
    <dgm:cxn modelId="{B28FFF45-F17A-487E-9667-3476F0F14CA6}" type="presParOf" srcId="{31165EC6-A501-4859-9920-4879FDDDDBE5}" destId="{578BA757-D655-4B8B-9A9B-993187772035}" srcOrd="4" destOrd="0" presId="urn:microsoft.com/office/officeart/2005/8/layout/hierarchy4"/>
    <dgm:cxn modelId="{DEE54EC6-BE3B-47E7-BF6D-2A84F215E0DF}" type="presParOf" srcId="{578BA757-D655-4B8B-9A9B-993187772035}" destId="{EA14E4E6-6E4D-4AE3-9D61-4E96180B22E8}" srcOrd="0" destOrd="0" presId="urn:microsoft.com/office/officeart/2005/8/layout/hierarchy4"/>
    <dgm:cxn modelId="{FAB2CA44-80C4-4690-99C6-862B74767A1B}" type="presParOf" srcId="{578BA757-D655-4B8B-9A9B-993187772035}" destId="{D04D40BD-15F3-4515-8C70-F75C11B73B75}" srcOrd="1" destOrd="0" presId="urn:microsoft.com/office/officeart/2005/8/layout/hierarchy4"/>
    <dgm:cxn modelId="{B528F979-B31E-4169-9F5E-6D598CE2EFDB}" type="presParOf" srcId="{578BA757-D655-4B8B-9A9B-993187772035}" destId="{6015F7CE-652B-4C59-BDB6-A0368218B898}" srcOrd="2" destOrd="0" presId="urn:microsoft.com/office/officeart/2005/8/layout/hierarchy4"/>
    <dgm:cxn modelId="{E8BABE35-2854-45E8-A858-72EB12FE5936}" type="presParOf" srcId="{6015F7CE-652B-4C59-BDB6-A0368218B898}" destId="{49136DE2-C844-49CE-A6C0-23559E874A5A}" srcOrd="0" destOrd="0" presId="urn:microsoft.com/office/officeart/2005/8/layout/hierarchy4"/>
    <dgm:cxn modelId="{95C1ADEC-5A65-49A2-97BE-CFE09CCD938A}" type="presParOf" srcId="{49136DE2-C844-49CE-A6C0-23559E874A5A}" destId="{F6244F83-325A-452D-9F16-FEAA29FF7462}" srcOrd="0" destOrd="0" presId="urn:microsoft.com/office/officeart/2005/8/layout/hierarchy4"/>
    <dgm:cxn modelId="{3E198657-EB1C-4796-8659-02F59A16E5CA}" type="presParOf" srcId="{49136DE2-C844-49CE-A6C0-23559E874A5A}" destId="{3B88EF05-B6B4-4445-BB71-4C933C58BD8B}" srcOrd="1" destOrd="0" presId="urn:microsoft.com/office/officeart/2005/8/layout/hierarchy4"/>
    <dgm:cxn modelId="{AB2BE7EB-E199-470F-BB0C-6D5342F40676}" type="presParOf" srcId="{49136DE2-C844-49CE-A6C0-23559E874A5A}" destId="{7D2AF3EE-CEED-4258-BDA5-01753926A6F9}" srcOrd="2" destOrd="0" presId="urn:microsoft.com/office/officeart/2005/8/layout/hierarchy4"/>
    <dgm:cxn modelId="{66567334-1284-4BCF-84B6-F6C9E8648D80}" type="presParOf" srcId="{7D2AF3EE-CEED-4258-BDA5-01753926A6F9}" destId="{AB207D12-D41B-48C0-A8F6-A1B7882BFCF4}" srcOrd="0" destOrd="0" presId="urn:microsoft.com/office/officeart/2005/8/layout/hierarchy4"/>
    <dgm:cxn modelId="{2CB82301-0428-4BA5-9A94-AFE3DC659497}" type="presParOf" srcId="{AB207D12-D41B-48C0-A8F6-A1B7882BFCF4}" destId="{97AD3753-EF37-4944-8055-B29228DDC3E8}" srcOrd="0" destOrd="0" presId="urn:microsoft.com/office/officeart/2005/8/layout/hierarchy4"/>
    <dgm:cxn modelId="{F641DBB4-0FDF-448D-8C10-59AFD11CBB7B}" type="presParOf" srcId="{AB207D12-D41B-48C0-A8F6-A1B7882BFCF4}" destId="{D365543B-3916-4931-870E-98D5895AEE03}"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651B939-C8DE-4267-BF23-6E52BDEE9F4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E74A185-F7BB-441C-9837-910C21A76890}">
      <dgm:prSet custT="1"/>
      <dgm:spPr>
        <a:solidFill>
          <a:schemeClr val="accent5"/>
        </a:solidFill>
        <a:ln>
          <a:solidFill>
            <a:schemeClr val="accent5"/>
          </a:solidFill>
        </a:ln>
      </dgm:spPr>
      <dgm:t>
        <a:bodyPr/>
        <a:lstStyle/>
        <a:p>
          <a:pPr rtl="0"/>
          <a:r>
            <a:rPr lang="fr-FR" sz="1800" noProof="0" smtClean="0"/>
            <a:t>Le cadre de suivi:</a:t>
          </a:r>
          <a:endParaRPr lang="fr-FR" sz="1800" noProof="0"/>
        </a:p>
      </dgm:t>
    </dgm:pt>
    <dgm:pt modelId="{804FAE8D-7A89-40DA-B73E-8EEFFEDA71DB}" type="parTrans" cxnId="{7BCC03B2-B480-4697-988C-CC985FC6AE09}">
      <dgm:prSet/>
      <dgm:spPr/>
      <dgm:t>
        <a:bodyPr/>
        <a:lstStyle/>
        <a:p>
          <a:endParaRPr lang="fr-FR" sz="1400" noProof="0"/>
        </a:p>
      </dgm:t>
    </dgm:pt>
    <dgm:pt modelId="{D69D463C-3501-4984-9134-2BE29D4E7DD2}" type="sibTrans" cxnId="{7BCC03B2-B480-4697-988C-CC985FC6AE09}">
      <dgm:prSet/>
      <dgm:spPr/>
      <dgm:t>
        <a:bodyPr/>
        <a:lstStyle/>
        <a:p>
          <a:endParaRPr lang="fr-FR" sz="1400" noProof="0"/>
        </a:p>
      </dgm:t>
    </dgm:pt>
    <dgm:pt modelId="{71ADD88A-8907-4873-9C7D-0D18B6B6FBB9}">
      <dgm:prSet custT="1"/>
      <dgm:spPr/>
      <dgm:t>
        <a:bodyPr/>
        <a:lstStyle/>
        <a:p>
          <a:pPr rtl="0"/>
          <a:r>
            <a:rPr lang="fr-FR" sz="1400" noProof="0" dirty="0" smtClean="0"/>
            <a:t>Accord des partenaires du </a:t>
          </a:r>
          <a:r>
            <a:rPr lang="fr-FR" sz="1400" noProof="0" dirty="0" smtClean="0"/>
            <a:t>CCET-CER </a:t>
          </a:r>
          <a:r>
            <a:rPr lang="fr-FR" sz="1400" noProof="0" dirty="0" smtClean="0"/>
            <a:t>sur un jeu d’indicateurs clés au niveau </a:t>
          </a:r>
          <a:r>
            <a:rPr lang="fr-FR" sz="1400" noProof="0" dirty="0" smtClean="0"/>
            <a:t>continental :</a:t>
          </a:r>
          <a:endParaRPr lang="fr-FR" sz="1400" noProof="0" dirty="0"/>
        </a:p>
      </dgm:t>
    </dgm:pt>
    <dgm:pt modelId="{F6CEBE3C-674D-4603-B492-C69A81044D3E}" type="parTrans" cxnId="{988D361D-1C0C-4D14-800C-E6DCACBDFC46}">
      <dgm:prSet/>
      <dgm:spPr/>
      <dgm:t>
        <a:bodyPr/>
        <a:lstStyle/>
        <a:p>
          <a:endParaRPr lang="fr-FR" sz="1400" noProof="0"/>
        </a:p>
      </dgm:t>
    </dgm:pt>
    <dgm:pt modelId="{37075ED5-5615-45FB-9506-1D3D6B3DFC2C}" type="sibTrans" cxnId="{988D361D-1C0C-4D14-800C-E6DCACBDFC46}">
      <dgm:prSet/>
      <dgm:spPr/>
      <dgm:t>
        <a:bodyPr/>
        <a:lstStyle/>
        <a:p>
          <a:endParaRPr lang="fr-FR" sz="1400" noProof="0"/>
        </a:p>
      </dgm:t>
    </dgm:pt>
    <dgm:pt modelId="{F02B3C47-5E9A-4A23-A6AC-8D8075F7CD1F}">
      <dgm:prSet custT="1"/>
      <dgm:spPr/>
      <dgm:t>
        <a:bodyPr/>
        <a:lstStyle/>
        <a:p>
          <a:pPr rtl="0"/>
          <a:r>
            <a:rPr lang="fr-FR" sz="1400" noProof="0" dirty="0" smtClean="0"/>
            <a:t>Volumes des échanges (transit maritime et commerce intra régional)</a:t>
          </a:r>
          <a:endParaRPr lang="fr-FR" sz="1400" noProof="0" dirty="0"/>
        </a:p>
      </dgm:t>
    </dgm:pt>
    <dgm:pt modelId="{880D0203-2292-423E-93B0-75668978386A}" type="parTrans" cxnId="{21A393CC-AD4B-4CF6-84AC-7E93187B6567}">
      <dgm:prSet/>
      <dgm:spPr/>
      <dgm:t>
        <a:bodyPr/>
        <a:lstStyle/>
        <a:p>
          <a:endParaRPr lang="fr-FR" sz="1400" noProof="0"/>
        </a:p>
      </dgm:t>
    </dgm:pt>
    <dgm:pt modelId="{1770B375-97CE-4A19-A338-38FBF1445DA7}" type="sibTrans" cxnId="{21A393CC-AD4B-4CF6-84AC-7E93187B6567}">
      <dgm:prSet/>
      <dgm:spPr/>
      <dgm:t>
        <a:bodyPr/>
        <a:lstStyle/>
        <a:p>
          <a:endParaRPr lang="fr-FR" sz="1400" noProof="0"/>
        </a:p>
      </dgm:t>
    </dgm:pt>
    <dgm:pt modelId="{582298FF-E4C7-4908-ABD2-D2A383B2FCBA}">
      <dgm:prSet custT="1"/>
      <dgm:spPr/>
      <dgm:t>
        <a:bodyPr/>
        <a:lstStyle/>
        <a:p>
          <a:pPr rtl="0"/>
          <a:r>
            <a:rPr lang="fr-FR" sz="1400" noProof="0" dirty="0" smtClean="0"/>
            <a:t>Niveau de service </a:t>
          </a:r>
          <a:r>
            <a:rPr lang="fr-FR" sz="1400" noProof="0" dirty="0" smtClean="0"/>
            <a:t>(prix </a:t>
          </a:r>
          <a:r>
            <a:rPr lang="fr-FR" sz="1400" noProof="0" dirty="0" smtClean="0"/>
            <a:t>total de livraison)</a:t>
          </a:r>
          <a:endParaRPr lang="fr-FR" sz="1400" noProof="0" dirty="0"/>
        </a:p>
      </dgm:t>
    </dgm:pt>
    <dgm:pt modelId="{52479451-24EF-4258-A4F5-1B11DE7F6D1A}" type="parTrans" cxnId="{F472B4B9-F59F-4032-B685-7FCB65B993BF}">
      <dgm:prSet/>
      <dgm:spPr/>
      <dgm:t>
        <a:bodyPr/>
        <a:lstStyle/>
        <a:p>
          <a:endParaRPr lang="fr-FR" sz="1400" noProof="0"/>
        </a:p>
      </dgm:t>
    </dgm:pt>
    <dgm:pt modelId="{A6FA2830-A80F-4627-8A43-05189104168B}" type="sibTrans" cxnId="{F472B4B9-F59F-4032-B685-7FCB65B993BF}">
      <dgm:prSet/>
      <dgm:spPr/>
      <dgm:t>
        <a:bodyPr/>
        <a:lstStyle/>
        <a:p>
          <a:endParaRPr lang="fr-FR" sz="1400" noProof="0"/>
        </a:p>
      </dgm:t>
    </dgm:pt>
    <dgm:pt modelId="{0DEDC45C-F203-4202-A36E-A90294640DAD}">
      <dgm:prSet custT="1"/>
      <dgm:spPr/>
      <dgm:t>
        <a:bodyPr/>
        <a:lstStyle/>
        <a:p>
          <a:pPr rtl="0"/>
          <a:r>
            <a:rPr lang="fr-FR" sz="1400" noProof="0" dirty="0" smtClean="0"/>
            <a:t>Temps et délais (mesure des temps d’immobilisation des véhicules et </a:t>
          </a:r>
          <a:r>
            <a:rPr lang="fr-FR" sz="1400" noProof="0" dirty="0" smtClean="0"/>
            <a:t>marchandises</a:t>
          </a:r>
          <a:r>
            <a:rPr lang="fr-FR" sz="1400" noProof="0" dirty="0" smtClean="0"/>
            <a:t>)</a:t>
          </a:r>
          <a:endParaRPr lang="fr-FR" sz="1400" noProof="0" dirty="0"/>
        </a:p>
      </dgm:t>
    </dgm:pt>
    <dgm:pt modelId="{17503544-E5D3-41FC-91DD-05EF5640D3D5}" type="parTrans" cxnId="{0C6E6C74-0D36-4CC7-8B15-3F44B82718B8}">
      <dgm:prSet/>
      <dgm:spPr/>
      <dgm:t>
        <a:bodyPr/>
        <a:lstStyle/>
        <a:p>
          <a:endParaRPr lang="fr-FR" sz="1400" noProof="0"/>
        </a:p>
      </dgm:t>
    </dgm:pt>
    <dgm:pt modelId="{E91D557C-7C9D-48E0-9F42-C559CFA7D490}" type="sibTrans" cxnId="{0C6E6C74-0D36-4CC7-8B15-3F44B82718B8}">
      <dgm:prSet/>
      <dgm:spPr/>
      <dgm:t>
        <a:bodyPr/>
        <a:lstStyle/>
        <a:p>
          <a:endParaRPr lang="fr-FR" sz="1400" noProof="0"/>
        </a:p>
      </dgm:t>
    </dgm:pt>
    <dgm:pt modelId="{33A7831D-C996-44FE-8DF2-9B28BDD2C29A}">
      <dgm:prSet custT="1"/>
      <dgm:spPr/>
      <dgm:t>
        <a:bodyPr/>
        <a:lstStyle/>
        <a:p>
          <a:pPr rtl="0"/>
          <a:r>
            <a:rPr lang="fr-FR" sz="1400" noProof="0" dirty="0" smtClean="0"/>
            <a:t>Au niveau de chaque corridor, davantage de données désagrégées</a:t>
          </a:r>
          <a:endParaRPr lang="fr-FR" sz="1400" noProof="0" dirty="0"/>
        </a:p>
      </dgm:t>
    </dgm:pt>
    <dgm:pt modelId="{14F0B163-8BC6-4EAE-A80B-96865DE39967}" type="parTrans" cxnId="{A5D3DB5D-1C15-4BCB-B8A8-525081FC36B1}">
      <dgm:prSet/>
      <dgm:spPr/>
      <dgm:t>
        <a:bodyPr/>
        <a:lstStyle/>
        <a:p>
          <a:endParaRPr lang="fr-FR" sz="1400" noProof="0"/>
        </a:p>
      </dgm:t>
    </dgm:pt>
    <dgm:pt modelId="{BC28838D-F5ED-439C-842C-71999736214C}" type="sibTrans" cxnId="{A5D3DB5D-1C15-4BCB-B8A8-525081FC36B1}">
      <dgm:prSet/>
      <dgm:spPr/>
      <dgm:t>
        <a:bodyPr/>
        <a:lstStyle/>
        <a:p>
          <a:endParaRPr lang="fr-FR" sz="1400" noProof="0"/>
        </a:p>
      </dgm:t>
    </dgm:pt>
    <dgm:pt modelId="{706EC65F-6990-4C52-AD1C-220D8232C2FC}">
      <dgm:prSet custT="1"/>
      <dgm:spPr/>
      <dgm:t>
        <a:bodyPr/>
        <a:lstStyle/>
        <a:p>
          <a:pPr rtl="0"/>
          <a:r>
            <a:rPr lang="fr-FR" sz="1400" noProof="0" dirty="0" smtClean="0"/>
            <a:t>Retour d’expérience grâce à la préparation d’un guide sur les observatoires des transport</a:t>
          </a:r>
          <a:endParaRPr lang="fr-FR" sz="1400" noProof="0" dirty="0"/>
        </a:p>
      </dgm:t>
    </dgm:pt>
    <dgm:pt modelId="{12D1A855-31BE-4045-9FBB-9D217A510A59}" type="parTrans" cxnId="{804427B3-C35A-40BC-9833-3FD6C8DAE706}">
      <dgm:prSet/>
      <dgm:spPr/>
      <dgm:t>
        <a:bodyPr/>
        <a:lstStyle/>
        <a:p>
          <a:endParaRPr lang="fr-FR" sz="1400" noProof="0"/>
        </a:p>
      </dgm:t>
    </dgm:pt>
    <dgm:pt modelId="{87AD54F3-C5CD-4B44-9563-7C5FAA622790}" type="sibTrans" cxnId="{804427B3-C35A-40BC-9833-3FD6C8DAE706}">
      <dgm:prSet/>
      <dgm:spPr/>
      <dgm:t>
        <a:bodyPr/>
        <a:lstStyle/>
        <a:p>
          <a:endParaRPr lang="fr-FR" sz="1400" noProof="0"/>
        </a:p>
      </dgm:t>
    </dgm:pt>
    <dgm:pt modelId="{49BD4F5C-D5DA-47B9-9946-A21C5174F8A7}" type="pres">
      <dgm:prSet presAssocID="{F651B939-C8DE-4267-BF23-6E52BDEE9F4F}" presName="linear" presStyleCnt="0">
        <dgm:presLayoutVars>
          <dgm:animLvl val="lvl"/>
          <dgm:resizeHandles val="exact"/>
        </dgm:presLayoutVars>
      </dgm:prSet>
      <dgm:spPr/>
      <dgm:t>
        <a:bodyPr/>
        <a:lstStyle/>
        <a:p>
          <a:endParaRPr lang="en-US"/>
        </a:p>
      </dgm:t>
    </dgm:pt>
    <dgm:pt modelId="{22F26213-2843-4E45-BDB1-36B638B04DAC}" type="pres">
      <dgm:prSet presAssocID="{0E74A185-F7BB-441C-9837-910C21A76890}" presName="parentText" presStyleLbl="node1" presStyleIdx="0" presStyleCnt="1" custScaleY="44063">
        <dgm:presLayoutVars>
          <dgm:chMax val="0"/>
          <dgm:bulletEnabled val="1"/>
        </dgm:presLayoutVars>
      </dgm:prSet>
      <dgm:spPr/>
      <dgm:t>
        <a:bodyPr/>
        <a:lstStyle/>
        <a:p>
          <a:endParaRPr lang="en-US"/>
        </a:p>
      </dgm:t>
    </dgm:pt>
    <dgm:pt modelId="{1E75A9AB-E1DB-4C69-B3A1-72E46EDD9270}" type="pres">
      <dgm:prSet presAssocID="{0E74A185-F7BB-441C-9837-910C21A76890}" presName="childText" presStyleLbl="revTx" presStyleIdx="0" presStyleCnt="1">
        <dgm:presLayoutVars>
          <dgm:bulletEnabled val="1"/>
        </dgm:presLayoutVars>
      </dgm:prSet>
      <dgm:spPr/>
      <dgm:t>
        <a:bodyPr/>
        <a:lstStyle/>
        <a:p>
          <a:endParaRPr lang="en-US"/>
        </a:p>
      </dgm:t>
    </dgm:pt>
  </dgm:ptLst>
  <dgm:cxnLst>
    <dgm:cxn modelId="{988D361D-1C0C-4D14-800C-E6DCACBDFC46}" srcId="{0E74A185-F7BB-441C-9837-910C21A76890}" destId="{71ADD88A-8907-4873-9C7D-0D18B6B6FBB9}" srcOrd="0" destOrd="0" parTransId="{F6CEBE3C-674D-4603-B492-C69A81044D3E}" sibTransId="{37075ED5-5615-45FB-9506-1D3D6B3DFC2C}"/>
    <dgm:cxn modelId="{A5D3DB5D-1C15-4BCB-B8A8-525081FC36B1}" srcId="{0E74A185-F7BB-441C-9837-910C21A76890}" destId="{33A7831D-C996-44FE-8DF2-9B28BDD2C29A}" srcOrd="1" destOrd="0" parTransId="{14F0B163-8BC6-4EAE-A80B-96865DE39967}" sibTransId="{BC28838D-F5ED-439C-842C-71999736214C}"/>
    <dgm:cxn modelId="{641F25C6-5CEC-4A15-9E5B-139F10D7634C}" type="presOf" srcId="{33A7831D-C996-44FE-8DF2-9B28BDD2C29A}" destId="{1E75A9AB-E1DB-4C69-B3A1-72E46EDD9270}" srcOrd="0" destOrd="4" presId="urn:microsoft.com/office/officeart/2005/8/layout/vList2"/>
    <dgm:cxn modelId="{7BCC03B2-B480-4697-988C-CC985FC6AE09}" srcId="{F651B939-C8DE-4267-BF23-6E52BDEE9F4F}" destId="{0E74A185-F7BB-441C-9837-910C21A76890}" srcOrd="0" destOrd="0" parTransId="{804FAE8D-7A89-40DA-B73E-8EEFFEDA71DB}" sibTransId="{D69D463C-3501-4984-9134-2BE29D4E7DD2}"/>
    <dgm:cxn modelId="{804427B3-C35A-40BC-9833-3FD6C8DAE706}" srcId="{0E74A185-F7BB-441C-9837-910C21A76890}" destId="{706EC65F-6990-4C52-AD1C-220D8232C2FC}" srcOrd="2" destOrd="0" parTransId="{12D1A855-31BE-4045-9FBB-9D217A510A59}" sibTransId="{87AD54F3-C5CD-4B44-9563-7C5FAA622790}"/>
    <dgm:cxn modelId="{B7133059-015A-4FCF-877B-26BFAAE1D9CD}" type="presOf" srcId="{F02B3C47-5E9A-4A23-A6AC-8D8075F7CD1F}" destId="{1E75A9AB-E1DB-4C69-B3A1-72E46EDD9270}" srcOrd="0" destOrd="1" presId="urn:microsoft.com/office/officeart/2005/8/layout/vList2"/>
    <dgm:cxn modelId="{0C6E6C74-0D36-4CC7-8B15-3F44B82718B8}" srcId="{71ADD88A-8907-4873-9C7D-0D18B6B6FBB9}" destId="{0DEDC45C-F203-4202-A36E-A90294640DAD}" srcOrd="2" destOrd="0" parTransId="{17503544-E5D3-41FC-91DD-05EF5640D3D5}" sibTransId="{E91D557C-7C9D-48E0-9F42-C559CFA7D490}"/>
    <dgm:cxn modelId="{06113E28-9419-4550-89F3-23710D06BCE3}" type="presOf" srcId="{706EC65F-6990-4C52-AD1C-220D8232C2FC}" destId="{1E75A9AB-E1DB-4C69-B3A1-72E46EDD9270}" srcOrd="0" destOrd="5" presId="urn:microsoft.com/office/officeart/2005/8/layout/vList2"/>
    <dgm:cxn modelId="{85707877-56E7-4855-85F8-9B2C217C7ED2}" type="presOf" srcId="{0DEDC45C-F203-4202-A36E-A90294640DAD}" destId="{1E75A9AB-E1DB-4C69-B3A1-72E46EDD9270}" srcOrd="0" destOrd="3" presId="urn:microsoft.com/office/officeart/2005/8/layout/vList2"/>
    <dgm:cxn modelId="{A2ABB08E-BF76-42E4-A62C-CAAB99400F82}" type="presOf" srcId="{F651B939-C8DE-4267-BF23-6E52BDEE9F4F}" destId="{49BD4F5C-D5DA-47B9-9946-A21C5174F8A7}" srcOrd="0" destOrd="0" presId="urn:microsoft.com/office/officeart/2005/8/layout/vList2"/>
    <dgm:cxn modelId="{7A5BC596-64B0-4B2F-8A2D-C00AE65BF6AD}" type="presOf" srcId="{582298FF-E4C7-4908-ABD2-D2A383B2FCBA}" destId="{1E75A9AB-E1DB-4C69-B3A1-72E46EDD9270}" srcOrd="0" destOrd="2" presId="urn:microsoft.com/office/officeart/2005/8/layout/vList2"/>
    <dgm:cxn modelId="{2229FEAB-EA4C-464A-8B09-6947F251478A}" type="presOf" srcId="{0E74A185-F7BB-441C-9837-910C21A76890}" destId="{22F26213-2843-4E45-BDB1-36B638B04DAC}" srcOrd="0" destOrd="0" presId="urn:microsoft.com/office/officeart/2005/8/layout/vList2"/>
    <dgm:cxn modelId="{F472B4B9-F59F-4032-B685-7FCB65B993BF}" srcId="{71ADD88A-8907-4873-9C7D-0D18B6B6FBB9}" destId="{582298FF-E4C7-4908-ABD2-D2A383B2FCBA}" srcOrd="1" destOrd="0" parTransId="{52479451-24EF-4258-A4F5-1B11DE7F6D1A}" sibTransId="{A6FA2830-A80F-4627-8A43-05189104168B}"/>
    <dgm:cxn modelId="{21A393CC-AD4B-4CF6-84AC-7E93187B6567}" srcId="{71ADD88A-8907-4873-9C7D-0D18B6B6FBB9}" destId="{F02B3C47-5E9A-4A23-A6AC-8D8075F7CD1F}" srcOrd="0" destOrd="0" parTransId="{880D0203-2292-423E-93B0-75668978386A}" sibTransId="{1770B375-97CE-4A19-A338-38FBF1445DA7}"/>
    <dgm:cxn modelId="{12E3A1A3-6E22-4AC6-BA5B-5E575966C600}" type="presOf" srcId="{71ADD88A-8907-4873-9C7D-0D18B6B6FBB9}" destId="{1E75A9AB-E1DB-4C69-B3A1-72E46EDD9270}" srcOrd="0" destOrd="0" presId="urn:microsoft.com/office/officeart/2005/8/layout/vList2"/>
    <dgm:cxn modelId="{03320947-7B07-4288-8812-D4352765D4E1}" type="presParOf" srcId="{49BD4F5C-D5DA-47B9-9946-A21C5174F8A7}" destId="{22F26213-2843-4E45-BDB1-36B638B04DAC}" srcOrd="0" destOrd="0" presId="urn:microsoft.com/office/officeart/2005/8/layout/vList2"/>
    <dgm:cxn modelId="{FC714979-0716-44B5-B191-DD9E4419885D}" type="presParOf" srcId="{49BD4F5C-D5DA-47B9-9946-A21C5174F8A7}" destId="{1E75A9AB-E1DB-4C69-B3A1-72E46EDD927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76F44D7-E89D-494A-9872-4B0FBE96DC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2401256-7008-4107-94E2-0930350542EC}">
      <dgm:prSet/>
      <dgm:spPr>
        <a:solidFill>
          <a:srgbClr val="C00000"/>
        </a:solidFill>
        <a:ln>
          <a:solidFill>
            <a:srgbClr val="C00000"/>
          </a:solidFill>
        </a:ln>
      </dgm:spPr>
      <dgm:t>
        <a:bodyPr/>
        <a:lstStyle/>
        <a:p>
          <a:pPr rtl="0"/>
          <a:r>
            <a:rPr lang="fr-FR" noProof="0" dirty="0" smtClean="0"/>
            <a:t>Démonstration du concept par les observatoires </a:t>
          </a:r>
          <a:r>
            <a:rPr lang="fr-FR" noProof="0" dirty="0" smtClean="0"/>
            <a:t>pilotes</a:t>
          </a:r>
          <a:endParaRPr lang="fr-FR" noProof="0" dirty="0"/>
        </a:p>
      </dgm:t>
    </dgm:pt>
    <dgm:pt modelId="{A3A4CF9A-9253-4D2A-9AE4-DB618E9DFEC6}" type="parTrans" cxnId="{E1B578E9-0943-4223-A66C-133F72E6CBF2}">
      <dgm:prSet/>
      <dgm:spPr/>
      <dgm:t>
        <a:bodyPr/>
        <a:lstStyle/>
        <a:p>
          <a:endParaRPr lang="fr-FR" noProof="0"/>
        </a:p>
      </dgm:t>
    </dgm:pt>
    <dgm:pt modelId="{657F950D-DCA1-4F9A-B02D-8F0276B21044}" type="sibTrans" cxnId="{E1B578E9-0943-4223-A66C-133F72E6CBF2}">
      <dgm:prSet/>
      <dgm:spPr/>
      <dgm:t>
        <a:bodyPr/>
        <a:lstStyle/>
        <a:p>
          <a:endParaRPr lang="fr-FR" noProof="0"/>
        </a:p>
      </dgm:t>
    </dgm:pt>
    <dgm:pt modelId="{50922CB4-B44D-41E4-8A27-4FDDC93D9C8D}">
      <dgm:prSet/>
      <dgm:spPr/>
      <dgm:t>
        <a:bodyPr/>
        <a:lstStyle/>
        <a:p>
          <a:pPr rtl="0"/>
          <a:r>
            <a:rPr lang="fr-FR" noProof="0" dirty="0" smtClean="0"/>
            <a:t>Diffusion des premières analyses des données des observatoires pilotes comme démonstration du concept, afin d’obtenir l’engagement pour soutenir un observatoire des transports fonctionnel</a:t>
          </a:r>
          <a:endParaRPr lang="fr-FR" noProof="0" dirty="0"/>
        </a:p>
      </dgm:t>
    </dgm:pt>
    <dgm:pt modelId="{3F4154F5-BF4B-427E-AB8C-C08BEEC396EF}" type="parTrans" cxnId="{E1E33AAE-7F28-4BBB-8C62-CC09D637CE85}">
      <dgm:prSet/>
      <dgm:spPr/>
      <dgm:t>
        <a:bodyPr/>
        <a:lstStyle/>
        <a:p>
          <a:endParaRPr lang="fr-FR" noProof="0"/>
        </a:p>
      </dgm:t>
    </dgm:pt>
    <dgm:pt modelId="{2563734E-5DD5-468E-A649-E55C283772CC}" type="sibTrans" cxnId="{E1E33AAE-7F28-4BBB-8C62-CC09D637CE85}">
      <dgm:prSet/>
      <dgm:spPr/>
      <dgm:t>
        <a:bodyPr/>
        <a:lstStyle/>
        <a:p>
          <a:endParaRPr lang="fr-FR" noProof="0"/>
        </a:p>
      </dgm:t>
    </dgm:pt>
    <dgm:pt modelId="{7010B9DB-DB77-451A-B810-111689DC9C98}">
      <dgm:prSet/>
      <dgm:spPr>
        <a:solidFill>
          <a:schemeClr val="accent3"/>
        </a:solidFill>
        <a:ln>
          <a:solidFill>
            <a:schemeClr val="accent3"/>
          </a:solidFill>
        </a:ln>
      </dgm:spPr>
      <dgm:t>
        <a:bodyPr/>
        <a:lstStyle/>
        <a:p>
          <a:pPr rtl="0"/>
          <a:r>
            <a:rPr lang="fr-FR" noProof="0" dirty="0" smtClean="0"/>
            <a:t>Prise en compte dans la formulation des </a:t>
          </a:r>
          <a:r>
            <a:rPr lang="fr-FR" noProof="0" dirty="0" smtClean="0"/>
            <a:t>politiques</a:t>
          </a:r>
          <a:endParaRPr lang="fr-FR" noProof="0" dirty="0"/>
        </a:p>
      </dgm:t>
    </dgm:pt>
    <dgm:pt modelId="{0413003C-71C7-4CFF-B254-333BE698B0A3}" type="parTrans" cxnId="{F98A92FE-9736-4D82-8E57-BB3195E91A7A}">
      <dgm:prSet/>
      <dgm:spPr/>
      <dgm:t>
        <a:bodyPr/>
        <a:lstStyle/>
        <a:p>
          <a:endParaRPr lang="fr-FR" noProof="0"/>
        </a:p>
      </dgm:t>
    </dgm:pt>
    <dgm:pt modelId="{AAE5D871-E267-48F8-9C88-3357429974A7}" type="sibTrans" cxnId="{F98A92FE-9736-4D82-8E57-BB3195E91A7A}">
      <dgm:prSet/>
      <dgm:spPr/>
      <dgm:t>
        <a:bodyPr/>
        <a:lstStyle/>
        <a:p>
          <a:endParaRPr lang="fr-FR" noProof="0"/>
        </a:p>
      </dgm:t>
    </dgm:pt>
    <dgm:pt modelId="{5743B53D-7FC0-4815-ADF9-FD7A8DDD483C}">
      <dgm:prSet/>
      <dgm:spPr/>
      <dgm:t>
        <a:bodyPr/>
        <a:lstStyle/>
        <a:p>
          <a:pPr rtl="0"/>
          <a:r>
            <a:rPr lang="fr-FR" noProof="0" dirty="0" smtClean="0"/>
            <a:t>Notes d’orientation politiques basées sur les résultats et les analyses</a:t>
          </a:r>
          <a:endParaRPr lang="fr-FR" noProof="0" dirty="0"/>
        </a:p>
      </dgm:t>
    </dgm:pt>
    <dgm:pt modelId="{A73E6D08-6C65-4C8B-89D9-358FAFB1487F}" type="parTrans" cxnId="{5188FEBD-CE09-4462-8233-BBB6AD40E0EA}">
      <dgm:prSet/>
      <dgm:spPr/>
      <dgm:t>
        <a:bodyPr/>
        <a:lstStyle/>
        <a:p>
          <a:endParaRPr lang="fr-FR" noProof="0"/>
        </a:p>
      </dgm:t>
    </dgm:pt>
    <dgm:pt modelId="{0B83A757-3A2B-4739-8AF2-294EC6A50665}" type="sibTrans" cxnId="{5188FEBD-CE09-4462-8233-BBB6AD40E0EA}">
      <dgm:prSet/>
      <dgm:spPr/>
      <dgm:t>
        <a:bodyPr/>
        <a:lstStyle/>
        <a:p>
          <a:endParaRPr lang="fr-FR" noProof="0"/>
        </a:p>
      </dgm:t>
    </dgm:pt>
    <dgm:pt modelId="{024C1921-4A30-49D4-910D-41DE7E18289A}">
      <dgm:prSet/>
      <dgm:spPr/>
      <dgm:t>
        <a:bodyPr/>
        <a:lstStyle/>
        <a:p>
          <a:pPr rtl="0"/>
          <a:r>
            <a:rPr lang="fr-FR" noProof="0" dirty="0" smtClean="0"/>
            <a:t>Ancrage institutionnel (autorité de corridor, ou à défaut, établir l’observatoire des transports comme institution spécialisée)</a:t>
          </a:r>
          <a:endParaRPr lang="fr-FR" noProof="0" dirty="0"/>
        </a:p>
      </dgm:t>
    </dgm:pt>
    <dgm:pt modelId="{18C2D1A9-9C40-4FBE-BE8E-866F978ED7CB}" type="parTrans" cxnId="{42BD03F9-D6E3-4BF5-BB59-7A45220352EB}">
      <dgm:prSet/>
      <dgm:spPr/>
      <dgm:t>
        <a:bodyPr/>
        <a:lstStyle/>
        <a:p>
          <a:endParaRPr lang="fr-FR" noProof="0"/>
        </a:p>
      </dgm:t>
    </dgm:pt>
    <dgm:pt modelId="{BA2154DE-6278-4738-9C83-302A5EF8BBBB}" type="sibTrans" cxnId="{42BD03F9-D6E3-4BF5-BB59-7A45220352EB}">
      <dgm:prSet/>
      <dgm:spPr/>
      <dgm:t>
        <a:bodyPr/>
        <a:lstStyle/>
        <a:p>
          <a:endParaRPr lang="fr-FR" noProof="0"/>
        </a:p>
      </dgm:t>
    </dgm:pt>
    <dgm:pt modelId="{34B0A2A6-EC75-4331-AF9D-9111AF4AAC7A}">
      <dgm:prSet/>
      <dgm:spPr/>
      <dgm:t>
        <a:bodyPr/>
        <a:lstStyle/>
        <a:p>
          <a:pPr rtl="0"/>
          <a:r>
            <a:rPr lang="fr-FR" noProof="0" dirty="0" smtClean="0"/>
            <a:t>Accords pour la transmission des données</a:t>
          </a:r>
          <a:endParaRPr lang="fr-FR" noProof="0" dirty="0"/>
        </a:p>
      </dgm:t>
    </dgm:pt>
    <dgm:pt modelId="{2EA4E3A1-32C1-4D2F-A69C-FAAA5F9365AE}" type="parTrans" cxnId="{55361286-44C4-48B9-BEEA-BD31DCE0A1E2}">
      <dgm:prSet/>
      <dgm:spPr/>
      <dgm:t>
        <a:bodyPr/>
        <a:lstStyle/>
        <a:p>
          <a:endParaRPr lang="fr-FR" noProof="0"/>
        </a:p>
      </dgm:t>
    </dgm:pt>
    <dgm:pt modelId="{AFA78047-4F7E-4188-B2AE-46EEDB0435AB}" type="sibTrans" cxnId="{55361286-44C4-48B9-BEEA-BD31DCE0A1E2}">
      <dgm:prSet/>
      <dgm:spPr/>
      <dgm:t>
        <a:bodyPr/>
        <a:lstStyle/>
        <a:p>
          <a:endParaRPr lang="fr-FR" noProof="0"/>
        </a:p>
      </dgm:t>
    </dgm:pt>
    <dgm:pt modelId="{D5A1572C-B775-47E3-863F-C97C3D8F6751}">
      <dgm:prSet/>
      <dgm:spPr>
        <a:solidFill>
          <a:schemeClr val="accent6"/>
        </a:solidFill>
        <a:ln>
          <a:solidFill>
            <a:schemeClr val="accent6"/>
          </a:solidFill>
        </a:ln>
      </dgm:spPr>
      <dgm:t>
        <a:bodyPr/>
        <a:lstStyle/>
        <a:p>
          <a:pPr rtl="0"/>
          <a:r>
            <a:rPr lang="fr-FR" noProof="0" dirty="0" smtClean="0"/>
            <a:t>Pérennité des observatoires</a:t>
          </a:r>
          <a:endParaRPr lang="fr-FR" noProof="0" dirty="0"/>
        </a:p>
      </dgm:t>
    </dgm:pt>
    <dgm:pt modelId="{817DF002-2AB9-4C78-963F-F865DBBB13E3}" type="sibTrans" cxnId="{13AB9147-64A1-4AFD-B3B0-05A1A15A3415}">
      <dgm:prSet/>
      <dgm:spPr/>
      <dgm:t>
        <a:bodyPr/>
        <a:lstStyle/>
        <a:p>
          <a:endParaRPr lang="fr-FR" noProof="0"/>
        </a:p>
      </dgm:t>
    </dgm:pt>
    <dgm:pt modelId="{A5A465D7-B13D-4D0F-BF89-82C26DFA6C36}" type="parTrans" cxnId="{13AB9147-64A1-4AFD-B3B0-05A1A15A3415}">
      <dgm:prSet/>
      <dgm:spPr/>
      <dgm:t>
        <a:bodyPr/>
        <a:lstStyle/>
        <a:p>
          <a:endParaRPr lang="fr-FR" noProof="0"/>
        </a:p>
      </dgm:t>
    </dgm:pt>
    <dgm:pt modelId="{BF7F473A-93B5-459B-B8B9-588A8EDDCA4B}" type="pres">
      <dgm:prSet presAssocID="{C76F44D7-E89D-494A-9872-4B0FBE96DC21}" presName="linear" presStyleCnt="0">
        <dgm:presLayoutVars>
          <dgm:animLvl val="lvl"/>
          <dgm:resizeHandles val="exact"/>
        </dgm:presLayoutVars>
      </dgm:prSet>
      <dgm:spPr/>
      <dgm:t>
        <a:bodyPr/>
        <a:lstStyle/>
        <a:p>
          <a:endParaRPr lang="en-US"/>
        </a:p>
      </dgm:t>
    </dgm:pt>
    <dgm:pt modelId="{D128066D-32DB-46D1-B551-D89C444290FF}" type="pres">
      <dgm:prSet presAssocID="{22401256-7008-4107-94E2-0930350542EC}" presName="parentText" presStyleLbl="node1" presStyleIdx="0" presStyleCnt="3">
        <dgm:presLayoutVars>
          <dgm:chMax val="0"/>
          <dgm:bulletEnabled val="1"/>
        </dgm:presLayoutVars>
      </dgm:prSet>
      <dgm:spPr/>
      <dgm:t>
        <a:bodyPr/>
        <a:lstStyle/>
        <a:p>
          <a:endParaRPr lang="en-US"/>
        </a:p>
      </dgm:t>
    </dgm:pt>
    <dgm:pt modelId="{14C761EB-4714-4E21-89F4-2E4BB37CA779}" type="pres">
      <dgm:prSet presAssocID="{22401256-7008-4107-94E2-0930350542EC}" presName="childText" presStyleLbl="revTx" presStyleIdx="0" presStyleCnt="3">
        <dgm:presLayoutVars>
          <dgm:bulletEnabled val="1"/>
        </dgm:presLayoutVars>
      </dgm:prSet>
      <dgm:spPr/>
      <dgm:t>
        <a:bodyPr/>
        <a:lstStyle/>
        <a:p>
          <a:endParaRPr lang="en-US"/>
        </a:p>
      </dgm:t>
    </dgm:pt>
    <dgm:pt modelId="{7FEAF5F1-E0A4-4318-8373-17D3729E4A0A}" type="pres">
      <dgm:prSet presAssocID="{7010B9DB-DB77-451A-B810-111689DC9C98}" presName="parentText" presStyleLbl="node1" presStyleIdx="1" presStyleCnt="3">
        <dgm:presLayoutVars>
          <dgm:chMax val="0"/>
          <dgm:bulletEnabled val="1"/>
        </dgm:presLayoutVars>
      </dgm:prSet>
      <dgm:spPr/>
      <dgm:t>
        <a:bodyPr/>
        <a:lstStyle/>
        <a:p>
          <a:endParaRPr lang="en-US"/>
        </a:p>
      </dgm:t>
    </dgm:pt>
    <dgm:pt modelId="{3861E359-66D4-46F2-8D02-0A45C242239F}" type="pres">
      <dgm:prSet presAssocID="{7010B9DB-DB77-451A-B810-111689DC9C98}" presName="childText" presStyleLbl="revTx" presStyleIdx="1" presStyleCnt="3">
        <dgm:presLayoutVars>
          <dgm:bulletEnabled val="1"/>
        </dgm:presLayoutVars>
      </dgm:prSet>
      <dgm:spPr/>
      <dgm:t>
        <a:bodyPr/>
        <a:lstStyle/>
        <a:p>
          <a:endParaRPr lang="en-US"/>
        </a:p>
      </dgm:t>
    </dgm:pt>
    <dgm:pt modelId="{4955E4C5-445D-4240-8D76-3864F5073B90}" type="pres">
      <dgm:prSet presAssocID="{D5A1572C-B775-47E3-863F-C97C3D8F6751}" presName="parentText" presStyleLbl="node1" presStyleIdx="2" presStyleCnt="3">
        <dgm:presLayoutVars>
          <dgm:chMax val="0"/>
          <dgm:bulletEnabled val="1"/>
        </dgm:presLayoutVars>
      </dgm:prSet>
      <dgm:spPr/>
      <dgm:t>
        <a:bodyPr/>
        <a:lstStyle/>
        <a:p>
          <a:endParaRPr lang="en-US"/>
        </a:p>
      </dgm:t>
    </dgm:pt>
    <dgm:pt modelId="{4B7B4550-EC99-4276-AF5C-026ED9BFC99C}" type="pres">
      <dgm:prSet presAssocID="{D5A1572C-B775-47E3-863F-C97C3D8F6751}" presName="childText" presStyleLbl="revTx" presStyleIdx="2" presStyleCnt="3">
        <dgm:presLayoutVars>
          <dgm:bulletEnabled val="1"/>
        </dgm:presLayoutVars>
      </dgm:prSet>
      <dgm:spPr/>
      <dgm:t>
        <a:bodyPr/>
        <a:lstStyle/>
        <a:p>
          <a:endParaRPr lang="en-US"/>
        </a:p>
      </dgm:t>
    </dgm:pt>
  </dgm:ptLst>
  <dgm:cxnLst>
    <dgm:cxn modelId="{A3F20125-ECEE-44B1-BA64-21C71CD71C3B}" type="presOf" srcId="{22401256-7008-4107-94E2-0930350542EC}" destId="{D128066D-32DB-46D1-B551-D89C444290FF}" srcOrd="0" destOrd="0" presId="urn:microsoft.com/office/officeart/2005/8/layout/vList2"/>
    <dgm:cxn modelId="{30E3B3E0-B19C-49E4-99B4-03AAF8D19525}" type="presOf" srcId="{D5A1572C-B775-47E3-863F-C97C3D8F6751}" destId="{4955E4C5-445D-4240-8D76-3864F5073B90}" srcOrd="0" destOrd="0" presId="urn:microsoft.com/office/officeart/2005/8/layout/vList2"/>
    <dgm:cxn modelId="{94631161-055F-4558-9513-10CE95EE63F4}" type="presOf" srcId="{024C1921-4A30-49D4-910D-41DE7E18289A}" destId="{4B7B4550-EC99-4276-AF5C-026ED9BFC99C}" srcOrd="0" destOrd="0" presId="urn:microsoft.com/office/officeart/2005/8/layout/vList2"/>
    <dgm:cxn modelId="{5188FEBD-CE09-4462-8233-BBB6AD40E0EA}" srcId="{7010B9DB-DB77-451A-B810-111689DC9C98}" destId="{5743B53D-7FC0-4815-ADF9-FD7A8DDD483C}" srcOrd="0" destOrd="0" parTransId="{A73E6D08-6C65-4C8B-89D9-358FAFB1487F}" sibTransId="{0B83A757-3A2B-4739-8AF2-294EC6A50665}"/>
    <dgm:cxn modelId="{13AB9147-64A1-4AFD-B3B0-05A1A15A3415}" srcId="{C76F44D7-E89D-494A-9872-4B0FBE96DC21}" destId="{D5A1572C-B775-47E3-863F-C97C3D8F6751}" srcOrd="2" destOrd="0" parTransId="{A5A465D7-B13D-4D0F-BF89-82C26DFA6C36}" sibTransId="{817DF002-2AB9-4C78-963F-F865DBBB13E3}"/>
    <dgm:cxn modelId="{D088469C-F4D0-4F29-BE2F-AEDB65148CFE}" type="presOf" srcId="{34B0A2A6-EC75-4331-AF9D-9111AF4AAC7A}" destId="{4B7B4550-EC99-4276-AF5C-026ED9BFC99C}" srcOrd="0" destOrd="1" presId="urn:microsoft.com/office/officeart/2005/8/layout/vList2"/>
    <dgm:cxn modelId="{B179313E-A65E-414F-896B-A02DF5FE4E38}" type="presOf" srcId="{C76F44D7-E89D-494A-9872-4B0FBE96DC21}" destId="{BF7F473A-93B5-459B-B8B9-588A8EDDCA4B}" srcOrd="0" destOrd="0" presId="urn:microsoft.com/office/officeart/2005/8/layout/vList2"/>
    <dgm:cxn modelId="{55361286-44C4-48B9-BEEA-BD31DCE0A1E2}" srcId="{D5A1572C-B775-47E3-863F-C97C3D8F6751}" destId="{34B0A2A6-EC75-4331-AF9D-9111AF4AAC7A}" srcOrd="1" destOrd="0" parTransId="{2EA4E3A1-32C1-4D2F-A69C-FAAA5F9365AE}" sibTransId="{AFA78047-4F7E-4188-B2AE-46EEDB0435AB}"/>
    <dgm:cxn modelId="{BFC33944-B6D7-4269-AA2A-872BA88D6F87}" type="presOf" srcId="{50922CB4-B44D-41E4-8A27-4FDDC93D9C8D}" destId="{14C761EB-4714-4E21-89F4-2E4BB37CA779}" srcOrd="0" destOrd="0" presId="urn:microsoft.com/office/officeart/2005/8/layout/vList2"/>
    <dgm:cxn modelId="{E1E33AAE-7F28-4BBB-8C62-CC09D637CE85}" srcId="{22401256-7008-4107-94E2-0930350542EC}" destId="{50922CB4-B44D-41E4-8A27-4FDDC93D9C8D}" srcOrd="0" destOrd="0" parTransId="{3F4154F5-BF4B-427E-AB8C-C08BEEC396EF}" sibTransId="{2563734E-5DD5-468E-A649-E55C283772CC}"/>
    <dgm:cxn modelId="{F98A92FE-9736-4D82-8E57-BB3195E91A7A}" srcId="{C76F44D7-E89D-494A-9872-4B0FBE96DC21}" destId="{7010B9DB-DB77-451A-B810-111689DC9C98}" srcOrd="1" destOrd="0" parTransId="{0413003C-71C7-4CFF-B254-333BE698B0A3}" sibTransId="{AAE5D871-E267-48F8-9C88-3357429974A7}"/>
    <dgm:cxn modelId="{4A34844A-00B1-4715-9314-90C6E722977A}" type="presOf" srcId="{5743B53D-7FC0-4815-ADF9-FD7A8DDD483C}" destId="{3861E359-66D4-46F2-8D02-0A45C242239F}" srcOrd="0" destOrd="0" presId="urn:microsoft.com/office/officeart/2005/8/layout/vList2"/>
    <dgm:cxn modelId="{24897300-0D33-4783-BFCC-2BEAEF970271}" type="presOf" srcId="{7010B9DB-DB77-451A-B810-111689DC9C98}" destId="{7FEAF5F1-E0A4-4318-8373-17D3729E4A0A}" srcOrd="0" destOrd="0" presId="urn:microsoft.com/office/officeart/2005/8/layout/vList2"/>
    <dgm:cxn modelId="{E1B578E9-0943-4223-A66C-133F72E6CBF2}" srcId="{C76F44D7-E89D-494A-9872-4B0FBE96DC21}" destId="{22401256-7008-4107-94E2-0930350542EC}" srcOrd="0" destOrd="0" parTransId="{A3A4CF9A-9253-4D2A-9AE4-DB618E9DFEC6}" sibTransId="{657F950D-DCA1-4F9A-B02D-8F0276B21044}"/>
    <dgm:cxn modelId="{42BD03F9-D6E3-4BF5-BB59-7A45220352EB}" srcId="{D5A1572C-B775-47E3-863F-C97C3D8F6751}" destId="{024C1921-4A30-49D4-910D-41DE7E18289A}" srcOrd="0" destOrd="0" parTransId="{18C2D1A9-9C40-4FBE-BE8E-866F978ED7CB}" sibTransId="{BA2154DE-6278-4738-9C83-302A5EF8BBBB}"/>
    <dgm:cxn modelId="{7B5821D5-857C-4BAC-9D1F-93CF10870DEF}" type="presParOf" srcId="{BF7F473A-93B5-459B-B8B9-588A8EDDCA4B}" destId="{D128066D-32DB-46D1-B551-D89C444290FF}" srcOrd="0" destOrd="0" presId="urn:microsoft.com/office/officeart/2005/8/layout/vList2"/>
    <dgm:cxn modelId="{C714922D-A993-478A-9A1F-4FE0C6AD666A}" type="presParOf" srcId="{BF7F473A-93B5-459B-B8B9-588A8EDDCA4B}" destId="{14C761EB-4714-4E21-89F4-2E4BB37CA779}" srcOrd="1" destOrd="0" presId="urn:microsoft.com/office/officeart/2005/8/layout/vList2"/>
    <dgm:cxn modelId="{179E0F38-D1A8-4B2E-978C-9EBEABDEB580}" type="presParOf" srcId="{BF7F473A-93B5-459B-B8B9-588A8EDDCA4B}" destId="{7FEAF5F1-E0A4-4318-8373-17D3729E4A0A}" srcOrd="2" destOrd="0" presId="urn:microsoft.com/office/officeart/2005/8/layout/vList2"/>
    <dgm:cxn modelId="{D4F780DD-96DE-4CB0-BEED-8B1F3C192413}" type="presParOf" srcId="{BF7F473A-93B5-459B-B8B9-588A8EDDCA4B}" destId="{3861E359-66D4-46F2-8D02-0A45C242239F}" srcOrd="3" destOrd="0" presId="urn:microsoft.com/office/officeart/2005/8/layout/vList2"/>
    <dgm:cxn modelId="{53FC7567-BA9D-4170-8C11-1866AD6575FD}" type="presParOf" srcId="{BF7F473A-93B5-459B-B8B9-588A8EDDCA4B}" destId="{4955E4C5-445D-4240-8D76-3864F5073B90}" srcOrd="4" destOrd="0" presId="urn:microsoft.com/office/officeart/2005/8/layout/vList2"/>
    <dgm:cxn modelId="{E3D76B97-FA44-479E-ADE7-A24E31305C26}" type="presParOf" srcId="{BF7F473A-93B5-459B-B8B9-588A8EDDCA4B}" destId="{4B7B4550-EC99-4276-AF5C-026ED9BFC99C}" srcOrd="5"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349BE-8ABF-4FF1-B535-749C28A04787}">
      <dsp:nvSpPr>
        <dsp:cNvPr id="0" name=""/>
        <dsp:cNvSpPr/>
      </dsp:nvSpPr>
      <dsp:spPr>
        <a:xfrm>
          <a:off x="516" y="228597"/>
          <a:ext cx="701656" cy="701656"/>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6A8C50-63E2-4FDD-ACCD-BFB43A23088D}">
      <dsp:nvSpPr>
        <dsp:cNvPr id="0" name=""/>
        <dsp:cNvSpPr/>
      </dsp:nvSpPr>
      <dsp:spPr>
        <a:xfrm>
          <a:off x="70682" y="298802"/>
          <a:ext cx="561325" cy="561325"/>
        </a:xfrm>
        <a:prstGeom prst="pie">
          <a:avLst>
            <a:gd name="adj1" fmla="val 13500000"/>
            <a:gd name="adj2" fmla="val 16200000"/>
          </a:avLst>
        </a:prstGeom>
        <a:solidFill>
          <a:srgbClr val="C00000"/>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sp>
    <dsp:sp modelId="{C89172E7-B3D9-44FE-B5D9-0ADEBE69C37D}">
      <dsp:nvSpPr>
        <dsp:cNvPr id="0" name=""/>
        <dsp:cNvSpPr/>
      </dsp:nvSpPr>
      <dsp:spPr>
        <a:xfrm rot="16200000">
          <a:off x="-806388" y="1807300"/>
          <a:ext cx="2034804" cy="42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666750">
            <a:lnSpc>
              <a:spcPct val="90000"/>
            </a:lnSpc>
            <a:spcBef>
              <a:spcPct val="0"/>
            </a:spcBef>
            <a:spcAft>
              <a:spcPct val="35000"/>
            </a:spcAft>
          </a:pPr>
          <a:r>
            <a:rPr lang="fr-FR" sz="1500" b="1" kern="1200" noProof="0" dirty="0" smtClean="0"/>
            <a:t>Observatoires de transport</a:t>
          </a:r>
          <a:endParaRPr lang="fr-FR" sz="1500" b="1" kern="1200" noProof="0" dirty="0"/>
        </a:p>
      </dsp:txBody>
      <dsp:txXfrm>
        <a:off x="-806388" y="1807300"/>
        <a:ext cx="2034804" cy="420994"/>
      </dsp:txXfrm>
    </dsp:sp>
    <dsp:sp modelId="{DF3076F2-C918-41D5-B789-5EECFE7151ED}">
      <dsp:nvSpPr>
        <dsp:cNvPr id="0" name=""/>
        <dsp:cNvSpPr/>
      </dsp:nvSpPr>
      <dsp:spPr>
        <a:xfrm>
          <a:off x="491676" y="152397"/>
          <a:ext cx="1403313" cy="422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fr-FR" sz="1400" kern="1200" noProof="0" dirty="0" smtClean="0"/>
            <a:t>Des politiques de facilitation des transports efficaces ne peuvent être basée que sur un diagnostic précis des causes des problèmes et non seulement de leurs symptômes</a:t>
          </a:r>
          <a:endParaRPr lang="fr-FR" sz="1400" kern="1200" noProof="0" dirty="0"/>
        </a:p>
        <a:p>
          <a:pPr lvl="0" algn="l" defTabSz="622300">
            <a:lnSpc>
              <a:spcPct val="90000"/>
            </a:lnSpc>
            <a:spcBef>
              <a:spcPct val="0"/>
            </a:spcBef>
            <a:spcAft>
              <a:spcPct val="35000"/>
            </a:spcAft>
          </a:pPr>
          <a:endParaRPr lang="fr-FR" sz="1400" kern="1200" noProof="0" dirty="0" smtClean="0"/>
        </a:p>
        <a:p>
          <a:pPr lvl="0" algn="l" defTabSz="622300">
            <a:lnSpc>
              <a:spcPct val="90000"/>
            </a:lnSpc>
            <a:spcBef>
              <a:spcPct val="0"/>
            </a:spcBef>
            <a:spcAft>
              <a:spcPct val="35000"/>
            </a:spcAft>
          </a:pPr>
          <a:endParaRPr lang="fr-FR" sz="1400" kern="1200" noProof="0" dirty="0" smtClean="0"/>
        </a:p>
        <a:p>
          <a:pPr lvl="0" algn="l" defTabSz="622300">
            <a:lnSpc>
              <a:spcPct val="90000"/>
            </a:lnSpc>
            <a:spcBef>
              <a:spcPct val="0"/>
            </a:spcBef>
            <a:spcAft>
              <a:spcPct val="35000"/>
            </a:spcAft>
          </a:pPr>
          <a:endParaRPr lang="fr-FR" sz="1400" kern="1200" noProof="0" dirty="0"/>
        </a:p>
        <a:p>
          <a:pPr lvl="0" algn="l" defTabSz="622300">
            <a:lnSpc>
              <a:spcPct val="90000"/>
            </a:lnSpc>
            <a:spcBef>
              <a:spcPct val="0"/>
            </a:spcBef>
            <a:spcAft>
              <a:spcPct val="35000"/>
            </a:spcAft>
          </a:pPr>
          <a:r>
            <a:rPr lang="fr-FR" sz="1400" kern="1200" noProof="0" dirty="0" smtClean="0"/>
            <a:t>Les Observatoires de transport : une boite à outils pour analyses et diagnostics</a:t>
          </a:r>
          <a:endParaRPr lang="fr-FR" sz="1400" kern="1200" noProof="0" dirty="0"/>
        </a:p>
      </dsp:txBody>
      <dsp:txXfrm>
        <a:off x="491676" y="152397"/>
        <a:ext cx="1403313" cy="4221167"/>
      </dsp:txXfrm>
    </dsp:sp>
    <dsp:sp modelId="{9124E427-5A95-4BEB-BE61-91EA6B6D3DF4}">
      <dsp:nvSpPr>
        <dsp:cNvPr id="0" name=""/>
        <dsp:cNvSpPr/>
      </dsp:nvSpPr>
      <dsp:spPr>
        <a:xfrm>
          <a:off x="2111881" y="228597"/>
          <a:ext cx="701656" cy="701656"/>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45798C-D6D6-4F96-96EB-0F6F952291B7}">
      <dsp:nvSpPr>
        <dsp:cNvPr id="0" name=""/>
        <dsp:cNvSpPr/>
      </dsp:nvSpPr>
      <dsp:spPr>
        <a:xfrm>
          <a:off x="2182046" y="298802"/>
          <a:ext cx="561325" cy="561325"/>
        </a:xfrm>
        <a:prstGeom prst="pie">
          <a:avLst>
            <a:gd name="adj1" fmla="val 10800000"/>
            <a:gd name="adj2" fmla="val 16200000"/>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sp>
    <dsp:sp modelId="{D435C44F-CAD0-462C-AAE9-97593FCA4244}">
      <dsp:nvSpPr>
        <dsp:cNvPr id="0" name=""/>
        <dsp:cNvSpPr/>
      </dsp:nvSpPr>
      <dsp:spPr>
        <a:xfrm rot="16200000">
          <a:off x="1304975" y="1807300"/>
          <a:ext cx="2034804" cy="42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666750">
            <a:lnSpc>
              <a:spcPct val="90000"/>
            </a:lnSpc>
            <a:spcBef>
              <a:spcPct val="0"/>
            </a:spcBef>
            <a:spcAft>
              <a:spcPct val="35000"/>
            </a:spcAft>
          </a:pPr>
          <a:r>
            <a:rPr lang="fr-FR" sz="1500" b="1" kern="1200" noProof="0" dirty="0" smtClean="0"/>
            <a:t>Autorités de corridors</a:t>
          </a:r>
          <a:endParaRPr lang="fr-FR" sz="1500" b="1" kern="1200" noProof="0" dirty="0"/>
        </a:p>
      </dsp:txBody>
      <dsp:txXfrm>
        <a:off x="1304975" y="1807300"/>
        <a:ext cx="2034804" cy="420994"/>
      </dsp:txXfrm>
    </dsp:sp>
    <dsp:sp modelId="{D47FB8D4-F1F8-43AF-B1DD-9EBDC1F64CAC}">
      <dsp:nvSpPr>
        <dsp:cNvPr id="0" name=""/>
        <dsp:cNvSpPr/>
      </dsp:nvSpPr>
      <dsp:spPr>
        <a:xfrm>
          <a:off x="2603040" y="152397"/>
          <a:ext cx="1403313" cy="422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fr-FR" sz="1400" kern="1200" noProof="0" dirty="0" smtClean="0"/>
            <a:t>Des mesures de facilitations efficaces supposent un dialogue impliquant à la fois les agences publiques qui définissent le cadre règlementaire et les operateurs logistiques qu’il régit</a:t>
          </a:r>
        </a:p>
        <a:p>
          <a:pPr lvl="0" algn="l" defTabSz="622300">
            <a:lnSpc>
              <a:spcPct val="90000"/>
            </a:lnSpc>
            <a:spcBef>
              <a:spcPct val="0"/>
            </a:spcBef>
            <a:spcAft>
              <a:spcPct val="35000"/>
            </a:spcAft>
          </a:pPr>
          <a:endParaRPr lang="fr-FR" sz="1400" kern="1200" noProof="0" dirty="0"/>
        </a:p>
        <a:p>
          <a:pPr lvl="0" algn="l" defTabSz="622300">
            <a:lnSpc>
              <a:spcPct val="90000"/>
            </a:lnSpc>
            <a:spcBef>
              <a:spcPct val="0"/>
            </a:spcBef>
            <a:spcAft>
              <a:spcPct val="35000"/>
            </a:spcAft>
          </a:pPr>
          <a:r>
            <a:rPr lang="fr-FR" sz="1400" kern="1200" noProof="0" dirty="0" smtClean="0"/>
            <a:t>Autorités de corridors:  des cadres institutionnels favorisant le dialogue inclusif sur les politiques</a:t>
          </a:r>
          <a:endParaRPr lang="fr-FR" sz="1400" kern="1200" noProof="0" dirty="0"/>
        </a:p>
      </dsp:txBody>
      <dsp:txXfrm>
        <a:off x="2603040" y="152397"/>
        <a:ext cx="1403313" cy="4221167"/>
      </dsp:txXfrm>
    </dsp:sp>
    <dsp:sp modelId="{6857A07E-06B2-4E39-932B-A8B46CFADC81}">
      <dsp:nvSpPr>
        <dsp:cNvPr id="0" name=""/>
        <dsp:cNvSpPr/>
      </dsp:nvSpPr>
      <dsp:spPr>
        <a:xfrm>
          <a:off x="4223245" y="228597"/>
          <a:ext cx="701656" cy="701656"/>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CAA786-E98C-4968-9996-9C8C7649F8DB}">
      <dsp:nvSpPr>
        <dsp:cNvPr id="0" name=""/>
        <dsp:cNvSpPr/>
      </dsp:nvSpPr>
      <dsp:spPr>
        <a:xfrm>
          <a:off x="4293411" y="298802"/>
          <a:ext cx="561325" cy="561325"/>
        </a:xfrm>
        <a:prstGeom prst="pie">
          <a:avLst>
            <a:gd name="adj1" fmla="val 8100000"/>
            <a:gd name="adj2" fmla="val 16200000"/>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sp>
    <dsp:sp modelId="{2D28ED39-7BB7-4954-AA11-4CA4EFFF6FE9}">
      <dsp:nvSpPr>
        <dsp:cNvPr id="0" name=""/>
        <dsp:cNvSpPr/>
      </dsp:nvSpPr>
      <dsp:spPr>
        <a:xfrm rot="16200000">
          <a:off x="3416340" y="1807300"/>
          <a:ext cx="2034804" cy="42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666750">
            <a:lnSpc>
              <a:spcPct val="90000"/>
            </a:lnSpc>
            <a:spcBef>
              <a:spcPct val="0"/>
            </a:spcBef>
            <a:spcAft>
              <a:spcPct val="35000"/>
            </a:spcAft>
          </a:pPr>
          <a:r>
            <a:rPr lang="fr-FR" sz="1500" b="1" kern="1200" noProof="0" dirty="0" smtClean="0"/>
            <a:t>Coordination régionale</a:t>
          </a:r>
          <a:endParaRPr lang="fr-FR" sz="1500" b="1" kern="1200" noProof="0" dirty="0"/>
        </a:p>
      </dsp:txBody>
      <dsp:txXfrm>
        <a:off x="3416340" y="1807300"/>
        <a:ext cx="2034804" cy="420994"/>
      </dsp:txXfrm>
    </dsp:sp>
    <dsp:sp modelId="{517091F5-CEF3-437F-BD89-8CD48B7EA8EB}">
      <dsp:nvSpPr>
        <dsp:cNvPr id="0" name=""/>
        <dsp:cNvSpPr/>
      </dsp:nvSpPr>
      <dsp:spPr>
        <a:xfrm>
          <a:off x="4714405" y="152397"/>
          <a:ext cx="1403313" cy="422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fr-FR" sz="1400" kern="1200" noProof="0" dirty="0" smtClean="0"/>
            <a:t>La facilitation des échanges est un sujet complexe: la coordination, l’échange d’expérience et la diffusion des bonnes pratiques sont essentiels</a:t>
          </a:r>
          <a:endParaRPr lang="fr-FR" sz="1400" kern="1200" noProof="0" dirty="0"/>
        </a:p>
        <a:p>
          <a:pPr lvl="0" algn="l" defTabSz="622300">
            <a:lnSpc>
              <a:spcPct val="90000"/>
            </a:lnSpc>
            <a:spcBef>
              <a:spcPct val="0"/>
            </a:spcBef>
            <a:spcAft>
              <a:spcPct val="35000"/>
            </a:spcAft>
          </a:pPr>
          <a:endParaRPr lang="fr-FR" sz="1400" kern="1200" noProof="0" dirty="0" smtClean="0"/>
        </a:p>
        <a:p>
          <a:pPr lvl="0" algn="l" defTabSz="622300">
            <a:lnSpc>
              <a:spcPct val="90000"/>
            </a:lnSpc>
            <a:spcBef>
              <a:spcPct val="0"/>
            </a:spcBef>
            <a:spcAft>
              <a:spcPct val="35000"/>
            </a:spcAft>
          </a:pPr>
          <a:endParaRPr lang="fr-FR" sz="1400" kern="1200" noProof="0" dirty="0" smtClean="0"/>
        </a:p>
        <a:p>
          <a:pPr lvl="0" algn="l" defTabSz="622300">
            <a:lnSpc>
              <a:spcPct val="90000"/>
            </a:lnSpc>
            <a:spcBef>
              <a:spcPct val="0"/>
            </a:spcBef>
            <a:spcAft>
              <a:spcPct val="35000"/>
            </a:spcAft>
          </a:pPr>
          <a:endParaRPr lang="fr-FR" sz="1400" kern="1200" noProof="0" dirty="0" smtClean="0"/>
        </a:p>
        <a:p>
          <a:pPr lvl="0" algn="l" defTabSz="622300">
            <a:lnSpc>
              <a:spcPct val="90000"/>
            </a:lnSpc>
            <a:spcBef>
              <a:spcPct val="0"/>
            </a:spcBef>
            <a:spcAft>
              <a:spcPct val="35000"/>
            </a:spcAft>
          </a:pPr>
          <a:endParaRPr lang="fr-FR" sz="1400" kern="1200" noProof="0" dirty="0"/>
        </a:p>
        <a:p>
          <a:pPr lvl="0" algn="l" defTabSz="622300">
            <a:lnSpc>
              <a:spcPct val="90000"/>
            </a:lnSpc>
            <a:spcBef>
              <a:spcPct val="0"/>
            </a:spcBef>
            <a:spcAft>
              <a:spcPct val="35000"/>
            </a:spcAft>
          </a:pPr>
          <a:r>
            <a:rPr lang="fr-FR" sz="1400" kern="1200" noProof="0" dirty="0" smtClean="0"/>
            <a:t>CCT-CER : </a:t>
          </a:r>
          <a:r>
            <a:rPr lang="fr-FR" sz="1400" kern="1200" noProof="0" dirty="0" smtClean="0"/>
            <a:t>le forum pour la communauté de la facilitation des échanges en Afrique</a:t>
          </a:r>
          <a:endParaRPr lang="fr-FR" sz="1400" kern="1200" noProof="0" dirty="0"/>
        </a:p>
      </dsp:txBody>
      <dsp:txXfrm>
        <a:off x="4714405" y="152397"/>
        <a:ext cx="1403313" cy="4221167"/>
      </dsp:txXfrm>
    </dsp:sp>
    <dsp:sp modelId="{15C90BDC-CB8D-41F6-8F48-65A9BFB3BEF1}">
      <dsp:nvSpPr>
        <dsp:cNvPr id="0" name=""/>
        <dsp:cNvSpPr/>
      </dsp:nvSpPr>
      <dsp:spPr>
        <a:xfrm>
          <a:off x="6334609" y="228597"/>
          <a:ext cx="701656" cy="701656"/>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1AB597-EFAB-48F8-8326-8AB1C42690F4}">
      <dsp:nvSpPr>
        <dsp:cNvPr id="0" name=""/>
        <dsp:cNvSpPr/>
      </dsp:nvSpPr>
      <dsp:spPr>
        <a:xfrm>
          <a:off x="6404775" y="298802"/>
          <a:ext cx="561325" cy="561325"/>
        </a:xfrm>
        <a:prstGeom prst="pie">
          <a:avLst>
            <a:gd name="adj1" fmla="val 5400000"/>
            <a:gd name="adj2" fmla="val 16200000"/>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71015E1C-B41E-4B55-B273-755B92D0CEF0}">
      <dsp:nvSpPr>
        <dsp:cNvPr id="0" name=""/>
        <dsp:cNvSpPr/>
      </dsp:nvSpPr>
      <dsp:spPr>
        <a:xfrm rot="16200000">
          <a:off x="5527704" y="1807300"/>
          <a:ext cx="2034804" cy="420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666750">
            <a:lnSpc>
              <a:spcPct val="90000"/>
            </a:lnSpc>
            <a:spcBef>
              <a:spcPct val="0"/>
            </a:spcBef>
            <a:spcAft>
              <a:spcPct val="35000"/>
            </a:spcAft>
          </a:pPr>
          <a:r>
            <a:rPr lang="fr-FR" sz="1500" b="1" kern="1200" noProof="0" dirty="0" smtClean="0"/>
            <a:t>Solutions pratiques </a:t>
          </a:r>
          <a:endParaRPr lang="fr-FR" sz="1500" b="1" kern="1200" noProof="0" dirty="0"/>
        </a:p>
      </dsp:txBody>
      <dsp:txXfrm>
        <a:off x="5527704" y="1807300"/>
        <a:ext cx="2034804" cy="420994"/>
      </dsp:txXfrm>
    </dsp:sp>
    <dsp:sp modelId="{7FA01544-2169-4628-B84F-D563DA3246E5}">
      <dsp:nvSpPr>
        <dsp:cNvPr id="0" name=""/>
        <dsp:cNvSpPr/>
      </dsp:nvSpPr>
      <dsp:spPr>
        <a:xfrm>
          <a:off x="6825769" y="152397"/>
          <a:ext cx="1403313" cy="4221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a:lnSpc>
              <a:spcPct val="90000"/>
            </a:lnSpc>
            <a:spcBef>
              <a:spcPct val="0"/>
            </a:spcBef>
            <a:spcAft>
              <a:spcPct val="35000"/>
            </a:spcAft>
          </a:pPr>
          <a:r>
            <a:rPr lang="fr-FR" sz="1400" kern="1200" noProof="0" dirty="0" smtClean="0"/>
            <a:t>Les connaissances établies et partagées sont également mises en pratique dans une variété de contextes et d’objectifs</a:t>
          </a:r>
          <a:endParaRPr lang="fr-FR" sz="1400" kern="1200" noProof="0" dirty="0"/>
        </a:p>
        <a:p>
          <a:pPr lvl="0" algn="l" defTabSz="622300">
            <a:lnSpc>
              <a:spcPct val="90000"/>
            </a:lnSpc>
            <a:spcBef>
              <a:spcPct val="0"/>
            </a:spcBef>
            <a:spcAft>
              <a:spcPct val="35000"/>
            </a:spcAft>
          </a:pPr>
          <a:endParaRPr lang="fr-FR" sz="1400" kern="1200" noProof="0" dirty="0" smtClean="0"/>
        </a:p>
        <a:p>
          <a:pPr lvl="0" algn="l" defTabSz="622300">
            <a:lnSpc>
              <a:spcPct val="90000"/>
            </a:lnSpc>
            <a:spcBef>
              <a:spcPct val="0"/>
            </a:spcBef>
            <a:spcAft>
              <a:spcPct val="35000"/>
            </a:spcAft>
          </a:pPr>
          <a:endParaRPr lang="fr-FR" sz="1400" kern="1200" noProof="0" dirty="0" smtClean="0"/>
        </a:p>
        <a:p>
          <a:pPr lvl="0" algn="l" defTabSz="622300">
            <a:lnSpc>
              <a:spcPct val="90000"/>
            </a:lnSpc>
            <a:spcBef>
              <a:spcPct val="0"/>
            </a:spcBef>
            <a:spcAft>
              <a:spcPct val="35000"/>
            </a:spcAft>
          </a:pPr>
          <a:endParaRPr lang="fr-FR" sz="1400" kern="1200" noProof="0" dirty="0" smtClean="0"/>
        </a:p>
        <a:p>
          <a:pPr lvl="0" algn="l" defTabSz="622300">
            <a:lnSpc>
              <a:spcPct val="90000"/>
            </a:lnSpc>
            <a:spcBef>
              <a:spcPct val="0"/>
            </a:spcBef>
            <a:spcAft>
              <a:spcPct val="35000"/>
            </a:spcAft>
          </a:pPr>
          <a:endParaRPr lang="fr-FR" sz="1400" kern="1200" noProof="0" dirty="0" smtClean="0"/>
        </a:p>
        <a:p>
          <a:pPr lvl="0" algn="l" defTabSz="622300">
            <a:lnSpc>
              <a:spcPct val="90000"/>
            </a:lnSpc>
            <a:spcBef>
              <a:spcPct val="0"/>
            </a:spcBef>
            <a:spcAft>
              <a:spcPct val="35000"/>
            </a:spcAft>
          </a:pPr>
          <a:r>
            <a:rPr lang="fr-FR" sz="1400" b="0" kern="1200" noProof="0" dirty="0" smtClean="0"/>
            <a:t>Solutions pratiques: </a:t>
          </a:r>
          <a:r>
            <a:rPr lang="fr-FR" sz="1400" kern="1200" noProof="0" dirty="0" smtClean="0"/>
            <a:t>démontrer l’efficacité de définir et mettre en œuvre de bonnes politiques</a:t>
          </a:r>
          <a:endParaRPr lang="fr-FR" sz="1400" kern="1200" noProof="0" dirty="0"/>
        </a:p>
      </dsp:txBody>
      <dsp:txXfrm>
        <a:off x="6825769" y="152397"/>
        <a:ext cx="1403313" cy="4221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350BBF-00AC-4B40-A33F-D74E5D854978}">
      <dsp:nvSpPr>
        <dsp:cNvPr id="0" name=""/>
        <dsp:cNvSpPr/>
      </dsp:nvSpPr>
      <dsp:spPr>
        <a:xfrm>
          <a:off x="597308" y="28995"/>
          <a:ext cx="2150554" cy="2150881"/>
        </a:xfrm>
        <a:prstGeom prst="circularArrow">
          <a:avLst>
            <a:gd name="adj1" fmla="val 10980"/>
            <a:gd name="adj2" fmla="val 1142322"/>
            <a:gd name="adj3" fmla="val 4500000"/>
            <a:gd name="adj4" fmla="val 10800000"/>
            <a:gd name="adj5" fmla="val 125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0BB7C1-C926-4CED-B651-E6342D1CC41F}">
      <dsp:nvSpPr>
        <dsp:cNvPr id="0" name=""/>
        <dsp:cNvSpPr/>
      </dsp:nvSpPr>
      <dsp:spPr>
        <a:xfrm>
          <a:off x="2748267" y="670149"/>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355600">
            <a:lnSpc>
              <a:spcPct val="90000"/>
            </a:lnSpc>
            <a:spcBef>
              <a:spcPct val="0"/>
            </a:spcBef>
            <a:spcAft>
              <a:spcPct val="15000"/>
            </a:spcAft>
            <a:buChar char="••"/>
          </a:pPr>
          <a:r>
            <a:rPr lang="fr-FR" sz="800" kern="1200" noProof="0" dirty="0" smtClean="0"/>
            <a:t>Instruments de diagnostic et de mesure des performances</a:t>
          </a:r>
          <a:endParaRPr lang="fr-FR" sz="800" kern="1200" noProof="0" dirty="0"/>
        </a:p>
        <a:p>
          <a:pPr marL="57150" lvl="1" indent="-57150" algn="l" defTabSz="355600">
            <a:lnSpc>
              <a:spcPct val="90000"/>
            </a:lnSpc>
            <a:spcBef>
              <a:spcPct val="0"/>
            </a:spcBef>
            <a:spcAft>
              <a:spcPct val="15000"/>
            </a:spcAft>
            <a:buChar char="••"/>
          </a:pPr>
          <a:r>
            <a:rPr lang="fr-FR" sz="800" kern="1200" noProof="0" dirty="0" smtClean="0"/>
            <a:t>Cadre analytique générique pour le suivi des performances</a:t>
          </a:r>
        </a:p>
      </dsp:txBody>
      <dsp:txXfrm>
        <a:off x="2748267" y="670149"/>
        <a:ext cx="1290332" cy="860531"/>
      </dsp:txXfrm>
    </dsp:sp>
    <dsp:sp modelId="{B91D712D-B3D3-4107-80FE-341C75152591}">
      <dsp:nvSpPr>
        <dsp:cNvPr id="0" name=""/>
        <dsp:cNvSpPr/>
      </dsp:nvSpPr>
      <dsp:spPr>
        <a:xfrm>
          <a:off x="1072652" y="805528"/>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Création des connaissances</a:t>
          </a:r>
          <a:endParaRPr lang="fr-FR" sz="1300" kern="1200" noProof="0" dirty="0"/>
        </a:p>
      </dsp:txBody>
      <dsp:txXfrm>
        <a:off x="1072652" y="805528"/>
        <a:ext cx="1195021" cy="597367"/>
      </dsp:txXfrm>
    </dsp:sp>
    <dsp:sp modelId="{8C511B57-32EF-42F1-B6E6-6F16422FBA04}">
      <dsp:nvSpPr>
        <dsp:cNvPr id="0" name=""/>
        <dsp:cNvSpPr/>
      </dsp:nvSpPr>
      <dsp:spPr>
        <a:xfrm>
          <a:off x="0" y="1264836"/>
          <a:ext cx="2150554" cy="2150881"/>
        </a:xfrm>
        <a:prstGeom prst="leftCircularArrow">
          <a:avLst>
            <a:gd name="adj1" fmla="val 10980"/>
            <a:gd name="adj2" fmla="val 1142322"/>
            <a:gd name="adj3" fmla="val 6300000"/>
            <a:gd name="adj4" fmla="val 18900000"/>
            <a:gd name="adj5" fmla="val 125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20EB3-1987-40DB-8EF0-F74F1028E993}">
      <dsp:nvSpPr>
        <dsp:cNvPr id="0" name=""/>
        <dsp:cNvSpPr/>
      </dsp:nvSpPr>
      <dsp:spPr>
        <a:xfrm>
          <a:off x="2150554" y="1913139"/>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355600">
            <a:lnSpc>
              <a:spcPct val="90000"/>
            </a:lnSpc>
            <a:spcBef>
              <a:spcPct val="0"/>
            </a:spcBef>
            <a:spcAft>
              <a:spcPct val="15000"/>
            </a:spcAft>
            <a:buChar char="••"/>
          </a:pPr>
          <a:r>
            <a:rPr lang="fr-FR" sz="800" kern="1200" noProof="0" dirty="0" smtClean="0"/>
            <a:t>Echange d’expériences, indicateurs clés communs</a:t>
          </a:r>
        </a:p>
        <a:p>
          <a:pPr marL="57150" lvl="1" indent="-57150" algn="l" defTabSz="355600">
            <a:lnSpc>
              <a:spcPct val="90000"/>
            </a:lnSpc>
            <a:spcBef>
              <a:spcPct val="0"/>
            </a:spcBef>
            <a:spcAft>
              <a:spcPct val="15000"/>
            </a:spcAft>
            <a:buChar char="••"/>
          </a:pPr>
          <a:r>
            <a:rPr lang="fr-FR" sz="800" kern="1200" noProof="0" dirty="0" smtClean="0"/>
            <a:t>Coordination avec les autres CER et les partenaires au développement</a:t>
          </a:r>
          <a:endParaRPr lang="fr-FR" sz="800" kern="1200" noProof="0" dirty="0"/>
        </a:p>
      </dsp:txBody>
      <dsp:txXfrm>
        <a:off x="2150554" y="1913139"/>
        <a:ext cx="1290332" cy="860531"/>
      </dsp:txXfrm>
    </dsp:sp>
    <dsp:sp modelId="{15AB209F-DDD6-4987-9AB6-5BC0BA9E7836}">
      <dsp:nvSpPr>
        <dsp:cNvPr id="0" name=""/>
        <dsp:cNvSpPr/>
      </dsp:nvSpPr>
      <dsp:spPr>
        <a:xfrm>
          <a:off x="477766" y="2048518"/>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smtClean="0"/>
            <a:t>Partage des connaissances</a:t>
          </a:r>
          <a:endParaRPr lang="fr-FR" sz="1300" kern="1200" noProof="0" dirty="0" smtClean="0"/>
        </a:p>
      </dsp:txBody>
      <dsp:txXfrm>
        <a:off x="477766" y="2048518"/>
        <a:ext cx="1195021" cy="597367"/>
      </dsp:txXfrm>
    </dsp:sp>
    <dsp:sp modelId="{33BE49D4-562C-4A01-8A76-BF6B0E1D95B8}">
      <dsp:nvSpPr>
        <dsp:cNvPr id="0" name=""/>
        <dsp:cNvSpPr/>
      </dsp:nvSpPr>
      <dsp:spPr>
        <a:xfrm>
          <a:off x="750371" y="2648567"/>
          <a:ext cx="1847659" cy="1848400"/>
        </a:xfrm>
        <a:prstGeom prst="blockArc">
          <a:avLst>
            <a:gd name="adj1" fmla="val 13500000"/>
            <a:gd name="adj2" fmla="val 10800000"/>
            <a:gd name="adj3" fmla="val 1274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1D3838-C67D-4D4F-AD84-7C0FA38831D2}">
      <dsp:nvSpPr>
        <dsp:cNvPr id="0" name=""/>
        <dsp:cNvSpPr/>
      </dsp:nvSpPr>
      <dsp:spPr>
        <a:xfrm>
          <a:off x="2748267" y="3155682"/>
          <a:ext cx="1290332" cy="86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355600">
            <a:lnSpc>
              <a:spcPct val="90000"/>
            </a:lnSpc>
            <a:spcBef>
              <a:spcPct val="0"/>
            </a:spcBef>
            <a:spcAft>
              <a:spcPct val="15000"/>
            </a:spcAft>
            <a:buChar char="••"/>
          </a:pPr>
          <a:r>
            <a:rPr lang="fr-FR" sz="800" kern="1200" noProof="0" dirty="0" smtClean="0"/>
            <a:t>Assistance pratique pour la création des observatoires des transports</a:t>
          </a:r>
          <a:endParaRPr lang="fr-FR" sz="800" kern="1200" noProof="0" dirty="0"/>
        </a:p>
        <a:p>
          <a:pPr marL="57150" lvl="1" indent="-57150" algn="l" defTabSz="355600">
            <a:lnSpc>
              <a:spcPct val="90000"/>
            </a:lnSpc>
            <a:spcBef>
              <a:spcPct val="0"/>
            </a:spcBef>
            <a:spcAft>
              <a:spcPct val="15000"/>
            </a:spcAft>
            <a:buChar char="••"/>
          </a:pPr>
          <a:r>
            <a:rPr lang="fr-FR" sz="800" kern="1200" noProof="0" dirty="0" smtClean="0"/>
            <a:t>Notes de politiques basées sur des analyses factuelles</a:t>
          </a:r>
          <a:endParaRPr lang="fr-FR" sz="800" kern="1200" noProof="0" dirty="0"/>
        </a:p>
      </dsp:txBody>
      <dsp:txXfrm>
        <a:off x="2748267" y="3155682"/>
        <a:ext cx="1290332" cy="860531"/>
      </dsp:txXfrm>
    </dsp:sp>
    <dsp:sp modelId="{6F4F26A8-3FF5-4D40-8151-A4BF4611312D}">
      <dsp:nvSpPr>
        <dsp:cNvPr id="0" name=""/>
        <dsp:cNvSpPr/>
      </dsp:nvSpPr>
      <dsp:spPr>
        <a:xfrm>
          <a:off x="1075479" y="3293295"/>
          <a:ext cx="1195021" cy="59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Mise en œuvre des connaissances</a:t>
          </a:r>
          <a:endParaRPr lang="fr-FR" sz="1300" kern="1200" noProof="0" dirty="0"/>
        </a:p>
      </dsp:txBody>
      <dsp:txXfrm>
        <a:off x="1075479" y="3293295"/>
        <a:ext cx="1195021" cy="5973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017DC-A85D-4EC4-AC75-5225F3783362}">
      <dsp:nvSpPr>
        <dsp:cNvPr id="0" name=""/>
        <dsp:cNvSpPr/>
      </dsp:nvSpPr>
      <dsp:spPr>
        <a:xfrm>
          <a:off x="0" y="192486"/>
          <a:ext cx="8229599" cy="503684"/>
        </a:xfrm>
        <a:prstGeom prst="roundRect">
          <a:avLst/>
        </a:prstGeom>
        <a:solidFill>
          <a:srgbClr val="C00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r-FR" sz="2100" kern="1200" noProof="0" smtClean="0"/>
            <a:t>Indicateurs sur les volumes et les temps</a:t>
          </a:r>
          <a:endParaRPr lang="fr-FR" sz="2100" kern="1200" noProof="0"/>
        </a:p>
      </dsp:txBody>
      <dsp:txXfrm>
        <a:off x="24588" y="217074"/>
        <a:ext cx="8180423" cy="454508"/>
      </dsp:txXfrm>
    </dsp:sp>
    <dsp:sp modelId="{D1C74A13-2679-4226-A89E-B34D468D7C0E}">
      <dsp:nvSpPr>
        <dsp:cNvPr id="0" name=""/>
        <dsp:cNvSpPr/>
      </dsp:nvSpPr>
      <dsp:spPr>
        <a:xfrm>
          <a:off x="0" y="696171"/>
          <a:ext cx="8229599" cy="1065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fr-FR" sz="1600" kern="1200" noProof="0" dirty="0" smtClean="0"/>
            <a:t>Six pays en Afrique de </a:t>
          </a:r>
          <a:r>
            <a:rPr lang="fr-FR" sz="1600" kern="1200" noProof="0" dirty="0" smtClean="0"/>
            <a:t>l’ouest </a:t>
          </a:r>
          <a:r>
            <a:rPr lang="fr-FR" sz="1600" kern="1200" noProof="0" dirty="0" smtClean="0"/>
            <a:t>(Côte d’Ivoire, Ghana, Togo, Benin, Burkina Faso, Niger)</a:t>
          </a:r>
          <a:endParaRPr lang="fr-FR" sz="1600" kern="1200" noProof="0" dirty="0"/>
        </a:p>
        <a:p>
          <a:pPr marL="171450" lvl="1" indent="-171450" algn="l" defTabSz="711200" rtl="0">
            <a:lnSpc>
              <a:spcPct val="90000"/>
            </a:lnSpc>
            <a:spcBef>
              <a:spcPct val="0"/>
            </a:spcBef>
            <a:spcAft>
              <a:spcPct val="20000"/>
            </a:spcAft>
            <a:buChar char="••"/>
          </a:pPr>
          <a:r>
            <a:rPr lang="fr-FR" sz="1600" kern="1200" noProof="0" dirty="0" smtClean="0"/>
            <a:t>Huit pays en Afrique de </a:t>
          </a:r>
          <a:r>
            <a:rPr lang="fr-FR" sz="1600" kern="1200" noProof="0" dirty="0" smtClean="0"/>
            <a:t>l’est </a:t>
          </a:r>
          <a:r>
            <a:rPr lang="fr-FR" sz="1600" kern="1200" noProof="0" dirty="0" smtClean="0"/>
            <a:t>et </a:t>
          </a:r>
          <a:r>
            <a:rPr lang="fr-FR" sz="1600" kern="1200" noProof="0" dirty="0" smtClean="0"/>
            <a:t>australe(Namibie</a:t>
          </a:r>
          <a:r>
            <a:rPr lang="fr-FR" sz="1600" kern="1200" noProof="0" dirty="0" smtClean="0"/>
            <a:t>, Zambie, Tanzanie, Kenya, Uganda, Rwanda, Burundi, DRC)</a:t>
          </a:r>
          <a:endParaRPr lang="fr-FR" sz="1600" kern="1200" noProof="0" dirty="0"/>
        </a:p>
        <a:p>
          <a:pPr marL="171450" lvl="1" indent="-171450" algn="l" defTabSz="711200" rtl="0">
            <a:lnSpc>
              <a:spcPct val="90000"/>
            </a:lnSpc>
            <a:spcBef>
              <a:spcPct val="0"/>
            </a:spcBef>
            <a:spcAft>
              <a:spcPct val="20000"/>
            </a:spcAft>
            <a:buChar char="••"/>
          </a:pPr>
          <a:r>
            <a:rPr lang="fr-FR" sz="1600" kern="1200" noProof="0" dirty="0" smtClean="0"/>
            <a:t>Enquêtes aux frontières (Kenya, Ouganda, Rwanda, Benin, Nigeria, Niger, Togo, Ghana)</a:t>
          </a:r>
          <a:endParaRPr lang="fr-FR" sz="1600" kern="1200" noProof="0" dirty="0"/>
        </a:p>
      </dsp:txBody>
      <dsp:txXfrm>
        <a:off x="0" y="696171"/>
        <a:ext cx="8229599" cy="1065015"/>
      </dsp:txXfrm>
    </dsp:sp>
    <dsp:sp modelId="{7AA98318-B706-499F-BD6C-ACCECF693BF3}">
      <dsp:nvSpPr>
        <dsp:cNvPr id="0" name=""/>
        <dsp:cNvSpPr/>
      </dsp:nvSpPr>
      <dsp:spPr>
        <a:xfrm>
          <a:off x="0" y="1761186"/>
          <a:ext cx="8229599" cy="50368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r-FR" sz="2100" kern="1200" noProof="0" dirty="0" smtClean="0"/>
            <a:t>Indicateurs sur les prix et les coûts</a:t>
          </a:r>
          <a:endParaRPr lang="fr-FR" sz="2100" kern="1200" noProof="0" dirty="0"/>
        </a:p>
      </dsp:txBody>
      <dsp:txXfrm>
        <a:off x="24588" y="1785774"/>
        <a:ext cx="8180423" cy="454508"/>
      </dsp:txXfrm>
    </dsp:sp>
    <dsp:sp modelId="{D95CBC4A-C15C-48CF-885F-5BC1E365781C}">
      <dsp:nvSpPr>
        <dsp:cNvPr id="0" name=""/>
        <dsp:cNvSpPr/>
      </dsp:nvSpPr>
      <dsp:spPr>
        <a:xfrm>
          <a:off x="0" y="2264871"/>
          <a:ext cx="8229599" cy="782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fr-FR" sz="1600" kern="1200" noProof="0" dirty="0" smtClean="0"/>
            <a:t>Coûts logistiques en Afrique de l’Ouest et du Centre (Côte d’Ivoire, Ghana, Togo, </a:t>
          </a:r>
          <a:r>
            <a:rPr lang="fr-FR" sz="1600" kern="1200" noProof="0" dirty="0" smtClean="0"/>
            <a:t>Bénin</a:t>
          </a:r>
          <a:r>
            <a:rPr lang="fr-FR" sz="1600" kern="1200" noProof="0" dirty="0" smtClean="0"/>
            <a:t>, Burkina Faso, Niger, Cameroun, Tchad, RCA)</a:t>
          </a:r>
          <a:endParaRPr lang="fr-FR" sz="1600" kern="1200" noProof="0" dirty="0"/>
        </a:p>
        <a:p>
          <a:pPr marL="171450" lvl="1" indent="-171450" algn="l" defTabSz="711200" rtl="0">
            <a:lnSpc>
              <a:spcPct val="90000"/>
            </a:lnSpc>
            <a:spcBef>
              <a:spcPct val="0"/>
            </a:spcBef>
            <a:spcAft>
              <a:spcPct val="20000"/>
            </a:spcAft>
            <a:buChar char="••"/>
          </a:pPr>
          <a:r>
            <a:rPr lang="fr-FR" sz="1600" kern="1200" noProof="0" dirty="0" smtClean="0"/>
            <a:t>Prix et coûts de transport routier en Afrique de l’Est (Kenya, Tanzanie, Rwanda)</a:t>
          </a:r>
          <a:endParaRPr lang="fr-FR" sz="1600" kern="1200" noProof="0" dirty="0"/>
        </a:p>
      </dsp:txBody>
      <dsp:txXfrm>
        <a:off x="0" y="2264871"/>
        <a:ext cx="8229599" cy="782459"/>
      </dsp:txXfrm>
    </dsp:sp>
    <dsp:sp modelId="{8C13EDCD-2AF3-40B6-A6D3-7B9E61CFC9F4}">
      <dsp:nvSpPr>
        <dsp:cNvPr id="0" name=""/>
        <dsp:cNvSpPr/>
      </dsp:nvSpPr>
      <dsp:spPr>
        <a:xfrm>
          <a:off x="0" y="3047331"/>
          <a:ext cx="8229599" cy="503684"/>
        </a:xfrm>
        <a:prstGeom prst="roundRect">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fr-FR" sz="2100" kern="1200" noProof="0" dirty="0" smtClean="0"/>
            <a:t>Infrastructure et services logistiques</a:t>
          </a:r>
          <a:endParaRPr lang="fr-FR" sz="2100" kern="1200" noProof="0" dirty="0"/>
        </a:p>
      </dsp:txBody>
      <dsp:txXfrm>
        <a:off x="24588" y="3071919"/>
        <a:ext cx="8180423" cy="454508"/>
      </dsp:txXfrm>
    </dsp:sp>
    <dsp:sp modelId="{BBE2A787-D34C-4223-8072-6D0515CD9A0F}">
      <dsp:nvSpPr>
        <dsp:cNvPr id="0" name=""/>
        <dsp:cNvSpPr/>
      </dsp:nvSpPr>
      <dsp:spPr>
        <a:xfrm>
          <a:off x="0" y="3551016"/>
          <a:ext cx="8229599" cy="782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fr-FR" sz="1600" kern="1200" noProof="0" dirty="0" smtClean="0"/>
            <a:t>Enquêtes sur le secteur des transports routiers en Afrique de l’Est (Kenya, Rwanda, Tanzanie)</a:t>
          </a:r>
          <a:endParaRPr lang="fr-FR" sz="1600" kern="1200" noProof="0" dirty="0"/>
        </a:p>
        <a:p>
          <a:pPr marL="171450" lvl="1" indent="-171450" algn="l" defTabSz="711200" rtl="0">
            <a:lnSpc>
              <a:spcPct val="90000"/>
            </a:lnSpc>
            <a:spcBef>
              <a:spcPct val="0"/>
            </a:spcBef>
            <a:spcAft>
              <a:spcPct val="20000"/>
            </a:spcAft>
            <a:buChar char="••"/>
          </a:pPr>
          <a:r>
            <a:rPr lang="fr-FR" sz="1600" kern="1200" noProof="0" dirty="0" smtClean="0"/>
            <a:t>Enquêtes sectorielles transport en Afrique de </a:t>
          </a:r>
          <a:r>
            <a:rPr lang="fr-FR" sz="1600" kern="1200" noProof="0" dirty="0" smtClean="0"/>
            <a:t>l’ouest </a:t>
          </a:r>
          <a:r>
            <a:rPr lang="fr-FR" sz="1600" kern="1200" noProof="0" dirty="0" smtClean="0"/>
            <a:t>et du </a:t>
          </a:r>
          <a:r>
            <a:rPr lang="fr-FR" sz="1600" kern="1200" noProof="0" dirty="0" smtClean="0"/>
            <a:t>centre </a:t>
          </a:r>
          <a:r>
            <a:rPr lang="fr-FR" sz="1600" kern="1200" noProof="0" dirty="0" smtClean="0"/>
            <a:t>(Côte d’Ivoire, Ghana, Togo, </a:t>
          </a:r>
          <a:r>
            <a:rPr lang="fr-FR" sz="1600" kern="1200" noProof="0" dirty="0" smtClean="0"/>
            <a:t>Bénin</a:t>
          </a:r>
          <a:r>
            <a:rPr lang="fr-FR" sz="1600" kern="1200" noProof="0" dirty="0" smtClean="0"/>
            <a:t>, Burkina Faso, Niger, Cameroun, Tchad, RCA)</a:t>
          </a:r>
          <a:endParaRPr lang="fr-FR" sz="1600" kern="1200" noProof="0" dirty="0"/>
        </a:p>
      </dsp:txBody>
      <dsp:txXfrm>
        <a:off x="0" y="3551016"/>
        <a:ext cx="8229599" cy="7824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E261A-530B-433C-8BD7-E01FEA0A051C}">
      <dsp:nvSpPr>
        <dsp:cNvPr id="0" name=""/>
        <dsp:cNvSpPr/>
      </dsp:nvSpPr>
      <dsp:spPr>
        <a:xfrm>
          <a:off x="4426777" y="4167121"/>
          <a:ext cx="409314" cy="91440"/>
        </a:xfrm>
        <a:custGeom>
          <a:avLst/>
          <a:gdLst/>
          <a:ahLst/>
          <a:cxnLst/>
          <a:rect l="0" t="0" r="0" b="0"/>
          <a:pathLst>
            <a:path>
              <a:moveTo>
                <a:pt x="0" y="45720"/>
              </a:moveTo>
              <a:lnTo>
                <a:pt x="409314" y="45720"/>
              </a:lnTo>
            </a:path>
          </a:pathLst>
        </a:custGeom>
        <a:noFill/>
        <a:ln w="25400" cap="flat" cmpd="sng" algn="ctr">
          <a:solidFill>
            <a:schemeClr val="accent6"/>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noProof="0"/>
        </a:p>
      </dsp:txBody>
      <dsp:txXfrm>
        <a:off x="4621202" y="4202608"/>
        <a:ext cx="20465" cy="20465"/>
      </dsp:txXfrm>
    </dsp:sp>
    <dsp:sp modelId="{5493D857-5CDA-4C8C-A2B7-C37847590CF5}">
      <dsp:nvSpPr>
        <dsp:cNvPr id="0" name=""/>
        <dsp:cNvSpPr/>
      </dsp:nvSpPr>
      <dsp:spPr>
        <a:xfrm>
          <a:off x="1970889" y="2457967"/>
          <a:ext cx="409314" cy="1754874"/>
        </a:xfrm>
        <a:custGeom>
          <a:avLst/>
          <a:gdLst/>
          <a:ahLst/>
          <a:cxnLst/>
          <a:rect l="0" t="0" r="0" b="0"/>
          <a:pathLst>
            <a:path>
              <a:moveTo>
                <a:pt x="0" y="0"/>
              </a:moveTo>
              <a:lnTo>
                <a:pt x="204657" y="0"/>
              </a:lnTo>
              <a:lnTo>
                <a:pt x="204657" y="1754874"/>
              </a:lnTo>
              <a:lnTo>
                <a:pt x="409314" y="1754874"/>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fr-FR" sz="600" kern="1200" noProof="0"/>
        </a:p>
      </dsp:txBody>
      <dsp:txXfrm>
        <a:off x="2130497" y="3290355"/>
        <a:ext cx="90098" cy="90098"/>
      </dsp:txXfrm>
    </dsp:sp>
    <dsp:sp modelId="{88E357E8-9B67-4A42-9B79-6C4A8DED8676}">
      <dsp:nvSpPr>
        <dsp:cNvPr id="0" name=""/>
        <dsp:cNvSpPr/>
      </dsp:nvSpPr>
      <dsp:spPr>
        <a:xfrm>
          <a:off x="4426777" y="3387177"/>
          <a:ext cx="409314" cy="91440"/>
        </a:xfrm>
        <a:custGeom>
          <a:avLst/>
          <a:gdLst/>
          <a:ahLst/>
          <a:cxnLst/>
          <a:rect l="0" t="0" r="0" b="0"/>
          <a:pathLst>
            <a:path>
              <a:moveTo>
                <a:pt x="0" y="45720"/>
              </a:moveTo>
              <a:lnTo>
                <a:pt x="409314" y="4572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noProof="0"/>
        </a:p>
      </dsp:txBody>
      <dsp:txXfrm>
        <a:off x="4621202" y="3422664"/>
        <a:ext cx="20465" cy="20465"/>
      </dsp:txXfrm>
    </dsp:sp>
    <dsp:sp modelId="{2C42F7AE-DDCD-4729-9FF2-B9109D39F64F}">
      <dsp:nvSpPr>
        <dsp:cNvPr id="0" name=""/>
        <dsp:cNvSpPr/>
      </dsp:nvSpPr>
      <dsp:spPr>
        <a:xfrm>
          <a:off x="1970889" y="2457967"/>
          <a:ext cx="409314" cy="974930"/>
        </a:xfrm>
        <a:custGeom>
          <a:avLst/>
          <a:gdLst/>
          <a:ahLst/>
          <a:cxnLst/>
          <a:rect l="0" t="0" r="0" b="0"/>
          <a:pathLst>
            <a:path>
              <a:moveTo>
                <a:pt x="0" y="0"/>
              </a:moveTo>
              <a:lnTo>
                <a:pt x="204657" y="0"/>
              </a:lnTo>
              <a:lnTo>
                <a:pt x="204657" y="974930"/>
              </a:lnTo>
              <a:lnTo>
                <a:pt x="409314" y="97493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noProof="0"/>
        </a:p>
      </dsp:txBody>
      <dsp:txXfrm>
        <a:off x="2149112" y="2918998"/>
        <a:ext cx="52868" cy="52868"/>
      </dsp:txXfrm>
    </dsp:sp>
    <dsp:sp modelId="{503029C0-508B-4959-8057-42BE6923A50F}">
      <dsp:nvSpPr>
        <dsp:cNvPr id="0" name=""/>
        <dsp:cNvSpPr/>
      </dsp:nvSpPr>
      <dsp:spPr>
        <a:xfrm>
          <a:off x="4426777" y="2262981"/>
          <a:ext cx="409314" cy="389972"/>
        </a:xfrm>
        <a:custGeom>
          <a:avLst/>
          <a:gdLst/>
          <a:ahLst/>
          <a:cxnLst/>
          <a:rect l="0" t="0" r="0" b="0"/>
          <a:pathLst>
            <a:path>
              <a:moveTo>
                <a:pt x="0" y="0"/>
              </a:moveTo>
              <a:lnTo>
                <a:pt x="204657" y="0"/>
              </a:lnTo>
              <a:lnTo>
                <a:pt x="204657" y="389972"/>
              </a:lnTo>
              <a:lnTo>
                <a:pt x="409314" y="389972"/>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noProof="0"/>
        </a:p>
      </dsp:txBody>
      <dsp:txXfrm>
        <a:off x="4617301" y="2443833"/>
        <a:ext cx="28267" cy="28267"/>
      </dsp:txXfrm>
    </dsp:sp>
    <dsp:sp modelId="{EE808445-EB44-448A-932F-1F6727F543B8}">
      <dsp:nvSpPr>
        <dsp:cNvPr id="0" name=""/>
        <dsp:cNvSpPr/>
      </dsp:nvSpPr>
      <dsp:spPr>
        <a:xfrm>
          <a:off x="4426777" y="1873009"/>
          <a:ext cx="409314" cy="389972"/>
        </a:xfrm>
        <a:custGeom>
          <a:avLst/>
          <a:gdLst/>
          <a:ahLst/>
          <a:cxnLst/>
          <a:rect l="0" t="0" r="0" b="0"/>
          <a:pathLst>
            <a:path>
              <a:moveTo>
                <a:pt x="0" y="389972"/>
              </a:moveTo>
              <a:lnTo>
                <a:pt x="204657" y="389972"/>
              </a:lnTo>
              <a:lnTo>
                <a:pt x="204657" y="0"/>
              </a:lnTo>
              <a:lnTo>
                <a:pt x="409314" y="0"/>
              </a:lnTo>
            </a:path>
          </a:pathLst>
        </a:custGeom>
        <a:noFill/>
        <a:ln w="25400" cap="flat" cmpd="sng" algn="ctr">
          <a:solidFill>
            <a:srgbClr val="C00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noProof="0"/>
        </a:p>
      </dsp:txBody>
      <dsp:txXfrm>
        <a:off x="4617301" y="2053861"/>
        <a:ext cx="28267" cy="28267"/>
      </dsp:txXfrm>
    </dsp:sp>
    <dsp:sp modelId="{76681F5A-388F-48ED-8F32-A86A10EE3A32}">
      <dsp:nvSpPr>
        <dsp:cNvPr id="0" name=""/>
        <dsp:cNvSpPr/>
      </dsp:nvSpPr>
      <dsp:spPr>
        <a:xfrm>
          <a:off x="1970889" y="2262981"/>
          <a:ext cx="409314" cy="194986"/>
        </a:xfrm>
        <a:custGeom>
          <a:avLst/>
          <a:gdLst/>
          <a:ahLst/>
          <a:cxnLst/>
          <a:rect l="0" t="0" r="0" b="0"/>
          <a:pathLst>
            <a:path>
              <a:moveTo>
                <a:pt x="0" y="194986"/>
              </a:moveTo>
              <a:lnTo>
                <a:pt x="204657" y="194986"/>
              </a:lnTo>
              <a:lnTo>
                <a:pt x="204657" y="0"/>
              </a:lnTo>
              <a:lnTo>
                <a:pt x="409314" y="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noProof="0"/>
        </a:p>
      </dsp:txBody>
      <dsp:txXfrm>
        <a:off x="2164212" y="2349139"/>
        <a:ext cx="22669" cy="22669"/>
      </dsp:txXfrm>
    </dsp:sp>
    <dsp:sp modelId="{CE52C20E-4581-4F25-B173-236C2C2E9949}">
      <dsp:nvSpPr>
        <dsp:cNvPr id="0" name=""/>
        <dsp:cNvSpPr/>
      </dsp:nvSpPr>
      <dsp:spPr>
        <a:xfrm>
          <a:off x="4426777" y="703093"/>
          <a:ext cx="409314" cy="389972"/>
        </a:xfrm>
        <a:custGeom>
          <a:avLst/>
          <a:gdLst/>
          <a:ahLst/>
          <a:cxnLst/>
          <a:rect l="0" t="0" r="0" b="0"/>
          <a:pathLst>
            <a:path>
              <a:moveTo>
                <a:pt x="0" y="0"/>
              </a:moveTo>
              <a:lnTo>
                <a:pt x="204657" y="0"/>
              </a:lnTo>
              <a:lnTo>
                <a:pt x="204657" y="389972"/>
              </a:lnTo>
              <a:lnTo>
                <a:pt x="409314" y="389972"/>
              </a:lnTo>
            </a:path>
          </a:pathLst>
        </a:custGeom>
        <a:noFill/>
        <a:ln w="25400" cap="flat" cmpd="sng" algn="ctr">
          <a:solidFill>
            <a:schemeClr val="accent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noProof="0"/>
        </a:p>
      </dsp:txBody>
      <dsp:txXfrm>
        <a:off x="4617301" y="883945"/>
        <a:ext cx="28267" cy="28267"/>
      </dsp:txXfrm>
    </dsp:sp>
    <dsp:sp modelId="{EB5C5D85-167B-4C1E-9FC1-8D820DA50B0D}">
      <dsp:nvSpPr>
        <dsp:cNvPr id="0" name=""/>
        <dsp:cNvSpPr/>
      </dsp:nvSpPr>
      <dsp:spPr>
        <a:xfrm>
          <a:off x="4426777" y="313121"/>
          <a:ext cx="409314" cy="389972"/>
        </a:xfrm>
        <a:custGeom>
          <a:avLst/>
          <a:gdLst/>
          <a:ahLst/>
          <a:cxnLst/>
          <a:rect l="0" t="0" r="0" b="0"/>
          <a:pathLst>
            <a:path>
              <a:moveTo>
                <a:pt x="0" y="389972"/>
              </a:moveTo>
              <a:lnTo>
                <a:pt x="204657" y="389972"/>
              </a:lnTo>
              <a:lnTo>
                <a:pt x="204657" y="0"/>
              </a:lnTo>
              <a:lnTo>
                <a:pt x="409314" y="0"/>
              </a:lnTo>
            </a:path>
          </a:pathLst>
        </a:custGeom>
        <a:noFill/>
        <a:ln w="25400" cap="flat" cmpd="sng" algn="ctr">
          <a:solidFill>
            <a:schemeClr val="accent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noProof="0"/>
        </a:p>
      </dsp:txBody>
      <dsp:txXfrm>
        <a:off x="4617301" y="493973"/>
        <a:ext cx="28267" cy="28267"/>
      </dsp:txXfrm>
    </dsp:sp>
    <dsp:sp modelId="{DFBDAFE2-5FC1-4D5C-9664-4713A9B7FE60}">
      <dsp:nvSpPr>
        <dsp:cNvPr id="0" name=""/>
        <dsp:cNvSpPr/>
      </dsp:nvSpPr>
      <dsp:spPr>
        <a:xfrm>
          <a:off x="1970889" y="703093"/>
          <a:ext cx="409314" cy="1754874"/>
        </a:xfrm>
        <a:custGeom>
          <a:avLst/>
          <a:gdLst/>
          <a:ahLst/>
          <a:cxnLst/>
          <a:rect l="0" t="0" r="0" b="0"/>
          <a:pathLst>
            <a:path>
              <a:moveTo>
                <a:pt x="0" y="1754874"/>
              </a:moveTo>
              <a:lnTo>
                <a:pt x="204657" y="1754874"/>
              </a:lnTo>
              <a:lnTo>
                <a:pt x="204657" y="0"/>
              </a:lnTo>
              <a:lnTo>
                <a:pt x="409314" y="0"/>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fr-FR" sz="600" kern="1200" noProof="0"/>
        </a:p>
      </dsp:txBody>
      <dsp:txXfrm>
        <a:off x="2130497" y="1535480"/>
        <a:ext cx="90098" cy="90098"/>
      </dsp:txXfrm>
    </dsp:sp>
    <dsp:sp modelId="{8E6B18EC-9EC3-48A3-B7D0-0670175B33E8}">
      <dsp:nvSpPr>
        <dsp:cNvPr id="0" name=""/>
        <dsp:cNvSpPr/>
      </dsp:nvSpPr>
      <dsp:spPr>
        <a:xfrm rot="16200000">
          <a:off x="16924" y="2145989"/>
          <a:ext cx="3283975" cy="623955"/>
        </a:xfrm>
        <a:prstGeom prst="rect">
          <a:avLst/>
        </a:prstGeom>
        <a:solidFill>
          <a:schemeClr val="tx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kern="1200" noProof="0" dirty="0" smtClean="0"/>
            <a:t>Observatoire des transport</a:t>
          </a:r>
          <a:endParaRPr lang="fr-FR" sz="2300" kern="1200" noProof="0" dirty="0"/>
        </a:p>
      </dsp:txBody>
      <dsp:txXfrm>
        <a:off x="16924" y="2145989"/>
        <a:ext cx="3283975" cy="623955"/>
      </dsp:txXfrm>
    </dsp:sp>
    <dsp:sp modelId="{836431E3-167A-4B1B-974C-0428AC83A663}">
      <dsp:nvSpPr>
        <dsp:cNvPr id="0" name=""/>
        <dsp:cNvSpPr/>
      </dsp:nvSpPr>
      <dsp:spPr>
        <a:xfrm>
          <a:off x="2380204" y="391115"/>
          <a:ext cx="2046573" cy="623955"/>
        </a:xfrm>
        <a:prstGeom prst="rect">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Mesure des performances des corridors</a:t>
          </a:r>
          <a:endParaRPr lang="fr-FR" sz="1300" kern="1200" noProof="0" dirty="0"/>
        </a:p>
      </dsp:txBody>
      <dsp:txXfrm>
        <a:off x="2380204" y="391115"/>
        <a:ext cx="2046573" cy="623955"/>
      </dsp:txXfrm>
    </dsp:sp>
    <dsp:sp modelId="{0B922B67-5DE4-4B18-85CF-227273E2E841}">
      <dsp:nvSpPr>
        <dsp:cNvPr id="0" name=""/>
        <dsp:cNvSpPr/>
      </dsp:nvSpPr>
      <dsp:spPr>
        <a:xfrm>
          <a:off x="4836092" y="1143"/>
          <a:ext cx="2046573" cy="623955"/>
        </a:xfrm>
        <a:prstGeom prst="rect">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Indicateurs clés pour une vision continentale</a:t>
          </a:r>
          <a:endParaRPr lang="fr-FR" sz="1300" kern="1200" noProof="0" dirty="0"/>
        </a:p>
      </dsp:txBody>
      <dsp:txXfrm>
        <a:off x="4836092" y="1143"/>
        <a:ext cx="2046573" cy="623955"/>
      </dsp:txXfrm>
    </dsp:sp>
    <dsp:sp modelId="{41399DC2-8BC6-4CB7-ABCA-48184206E921}">
      <dsp:nvSpPr>
        <dsp:cNvPr id="0" name=""/>
        <dsp:cNvSpPr/>
      </dsp:nvSpPr>
      <dsp:spPr>
        <a:xfrm>
          <a:off x="4836092" y="781087"/>
          <a:ext cx="2046573" cy="623955"/>
        </a:xfrm>
        <a:prstGeom prst="rect">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Indicateurs désagrégés </a:t>
          </a:r>
          <a:r>
            <a:rPr lang="fr-FR" sz="1300" kern="1200" noProof="0" dirty="0" err="1" smtClean="0"/>
            <a:t>adapt</a:t>
          </a:r>
          <a:r>
            <a:rPr lang="en-US" sz="1300" kern="1200" noProof="0" dirty="0" smtClean="0"/>
            <a:t>é</a:t>
          </a:r>
          <a:r>
            <a:rPr lang="fr-FR" sz="1300" kern="1200" noProof="0" dirty="0" smtClean="0"/>
            <a:t>s aux caractéristiques de chaque corridor</a:t>
          </a:r>
          <a:endParaRPr lang="fr-FR" sz="1300" kern="1200" noProof="0" dirty="0"/>
        </a:p>
      </dsp:txBody>
      <dsp:txXfrm>
        <a:off x="4836092" y="781087"/>
        <a:ext cx="2046573" cy="623955"/>
      </dsp:txXfrm>
    </dsp:sp>
    <dsp:sp modelId="{701612A7-A4BA-4755-BBC9-A7DCD94A90CB}">
      <dsp:nvSpPr>
        <dsp:cNvPr id="0" name=""/>
        <dsp:cNvSpPr/>
      </dsp:nvSpPr>
      <dsp:spPr>
        <a:xfrm>
          <a:off x="2380204" y="1951003"/>
          <a:ext cx="2046573" cy="623955"/>
        </a:xfrm>
        <a:prstGeom prst="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Dialogue des parties prenantes</a:t>
          </a:r>
        </a:p>
      </dsp:txBody>
      <dsp:txXfrm>
        <a:off x="2380204" y="1951003"/>
        <a:ext cx="2046573" cy="623955"/>
      </dsp:txXfrm>
    </dsp:sp>
    <dsp:sp modelId="{4875F02D-4421-466F-B92A-67FCD0AF352A}">
      <dsp:nvSpPr>
        <dsp:cNvPr id="0" name=""/>
        <dsp:cNvSpPr/>
      </dsp:nvSpPr>
      <dsp:spPr>
        <a:xfrm>
          <a:off x="4836092" y="1561031"/>
          <a:ext cx="2046573" cy="623955"/>
        </a:xfrm>
        <a:prstGeom prst="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De plus en plus basé sur des faits établis</a:t>
          </a:r>
        </a:p>
      </dsp:txBody>
      <dsp:txXfrm>
        <a:off x="4836092" y="1561031"/>
        <a:ext cx="2046573" cy="623955"/>
      </dsp:txXfrm>
    </dsp:sp>
    <dsp:sp modelId="{AB43DD84-1286-436C-A58E-1E2969EB0C5F}">
      <dsp:nvSpPr>
        <dsp:cNvPr id="0" name=""/>
        <dsp:cNvSpPr/>
      </dsp:nvSpPr>
      <dsp:spPr>
        <a:xfrm>
          <a:off x="4836092" y="2340975"/>
          <a:ext cx="2046573" cy="623955"/>
        </a:xfrm>
        <a:prstGeom prst="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Comme substitut aux autorités de corridor sur plusieurs corridors</a:t>
          </a:r>
        </a:p>
      </dsp:txBody>
      <dsp:txXfrm>
        <a:off x="4836092" y="2340975"/>
        <a:ext cx="2046573" cy="623955"/>
      </dsp:txXfrm>
    </dsp:sp>
    <dsp:sp modelId="{DC5D301F-2697-44CA-A6DC-7B2A5773094E}">
      <dsp:nvSpPr>
        <dsp:cNvPr id="0" name=""/>
        <dsp:cNvSpPr/>
      </dsp:nvSpPr>
      <dsp:spPr>
        <a:xfrm>
          <a:off x="2380204" y="3120919"/>
          <a:ext cx="2046573" cy="623955"/>
        </a:xfrm>
        <a:prstGeom prst="rect">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Services logistiques</a:t>
          </a:r>
          <a:endParaRPr lang="fr-FR" sz="1300" kern="1200" noProof="0" dirty="0"/>
        </a:p>
      </dsp:txBody>
      <dsp:txXfrm>
        <a:off x="2380204" y="3120919"/>
        <a:ext cx="2046573" cy="623955"/>
      </dsp:txXfrm>
    </dsp:sp>
    <dsp:sp modelId="{A9261A83-C6A2-4306-8ADA-161E0ED61F21}">
      <dsp:nvSpPr>
        <dsp:cNvPr id="0" name=""/>
        <dsp:cNvSpPr/>
      </dsp:nvSpPr>
      <dsp:spPr>
        <a:xfrm>
          <a:off x="4836092" y="3120919"/>
          <a:ext cx="2046573" cy="623955"/>
        </a:xfrm>
        <a:prstGeom prst="rect">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Contribution au programme du réforme du secteur des transports routiers</a:t>
          </a:r>
          <a:endParaRPr lang="fr-FR" sz="1300" kern="1200" noProof="0" dirty="0"/>
        </a:p>
      </dsp:txBody>
      <dsp:txXfrm>
        <a:off x="4836092" y="3120919"/>
        <a:ext cx="2046573" cy="623955"/>
      </dsp:txXfrm>
    </dsp:sp>
    <dsp:sp modelId="{B7E74E82-40A6-41E5-9B82-53FF88AE5487}">
      <dsp:nvSpPr>
        <dsp:cNvPr id="0" name=""/>
        <dsp:cNvSpPr/>
      </dsp:nvSpPr>
      <dsp:spPr>
        <a:xfrm>
          <a:off x="2380204" y="3900864"/>
          <a:ext cx="2046573" cy="623955"/>
        </a:xfrm>
        <a:prstGeom prst="rect">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Coordination</a:t>
          </a:r>
          <a:endParaRPr lang="fr-FR" sz="1300" kern="1200" noProof="0" dirty="0"/>
        </a:p>
      </dsp:txBody>
      <dsp:txXfrm>
        <a:off x="2380204" y="3900864"/>
        <a:ext cx="2046573" cy="623955"/>
      </dsp:txXfrm>
    </dsp:sp>
    <dsp:sp modelId="{B1CAE11D-CBF3-45BD-87BD-71BFDB3D66F7}">
      <dsp:nvSpPr>
        <dsp:cNvPr id="0" name=""/>
        <dsp:cNvSpPr/>
      </dsp:nvSpPr>
      <dsp:spPr>
        <a:xfrm>
          <a:off x="4836092" y="3900864"/>
          <a:ext cx="2046573" cy="623955"/>
        </a:xfrm>
        <a:prstGeom prst="rect">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noProof="0" dirty="0" smtClean="0"/>
            <a:t>Harmonisation entre régions et partenaires</a:t>
          </a:r>
          <a:endParaRPr lang="fr-FR" sz="1300" kern="1200" noProof="0" dirty="0"/>
        </a:p>
      </dsp:txBody>
      <dsp:txXfrm>
        <a:off x="4836092" y="3900864"/>
        <a:ext cx="2046573" cy="6239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137FD-D7A7-4D23-8215-0EB0C0A45A8B}">
      <dsp:nvSpPr>
        <dsp:cNvPr id="0" name=""/>
        <dsp:cNvSpPr/>
      </dsp:nvSpPr>
      <dsp:spPr>
        <a:xfrm>
          <a:off x="0" y="108988"/>
          <a:ext cx="8229600" cy="527670"/>
        </a:xfrm>
        <a:prstGeom prst="round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noProof="0" dirty="0" smtClean="0"/>
            <a:t>Indicateurs sur les volumes des échanges</a:t>
          </a:r>
          <a:endParaRPr lang="fr-FR" sz="2200" kern="1200" noProof="0" dirty="0"/>
        </a:p>
      </dsp:txBody>
      <dsp:txXfrm>
        <a:off x="25759" y="134747"/>
        <a:ext cx="8178082" cy="476152"/>
      </dsp:txXfrm>
    </dsp:sp>
    <dsp:sp modelId="{3EB752B0-999A-46F1-8B21-E20464B99E4E}">
      <dsp:nvSpPr>
        <dsp:cNvPr id="0" name=""/>
        <dsp:cNvSpPr/>
      </dsp:nvSpPr>
      <dsp:spPr>
        <a:xfrm>
          <a:off x="0" y="636659"/>
          <a:ext cx="822960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fr-FR" sz="1700" kern="1200" noProof="0" dirty="0" smtClean="0"/>
            <a:t>Evolution des choix de corridors en Afrique de l’Ouest en fonction du contexte et des politiques sur les corridors de l’hinterland</a:t>
          </a:r>
          <a:endParaRPr lang="fr-FR" sz="1700" kern="1200" noProof="0" dirty="0"/>
        </a:p>
      </dsp:txBody>
      <dsp:txXfrm>
        <a:off x="0" y="636659"/>
        <a:ext cx="8229600" cy="535095"/>
      </dsp:txXfrm>
    </dsp:sp>
    <dsp:sp modelId="{8D8B5AC0-31AB-418B-BF4B-EBFC108882A9}">
      <dsp:nvSpPr>
        <dsp:cNvPr id="0" name=""/>
        <dsp:cNvSpPr/>
      </dsp:nvSpPr>
      <dsp:spPr>
        <a:xfrm>
          <a:off x="0" y="1171754"/>
          <a:ext cx="8229600" cy="527670"/>
        </a:xfrm>
        <a:prstGeom prst="roundRect">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noProof="0" dirty="0" smtClean="0"/>
            <a:t>Temps et incertitudes des délais</a:t>
          </a:r>
          <a:endParaRPr lang="fr-FR" sz="2200" kern="1200" noProof="0" dirty="0"/>
        </a:p>
      </dsp:txBody>
      <dsp:txXfrm>
        <a:off x="25759" y="1197513"/>
        <a:ext cx="8178082" cy="476152"/>
      </dsp:txXfrm>
    </dsp:sp>
    <dsp:sp modelId="{BFDB478E-007C-42A8-9D94-656E4CB01099}">
      <dsp:nvSpPr>
        <dsp:cNvPr id="0" name=""/>
        <dsp:cNvSpPr/>
      </dsp:nvSpPr>
      <dsp:spPr>
        <a:xfrm>
          <a:off x="0" y="1699424"/>
          <a:ext cx="822960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fr-FR" sz="1700" kern="1200" noProof="0" dirty="0" smtClean="0"/>
            <a:t>Postes frontaliers juxtaposes en Afrique de l’Est et réduction des temps de passage</a:t>
          </a:r>
          <a:endParaRPr lang="fr-FR" sz="1700" kern="1200" noProof="0" dirty="0"/>
        </a:p>
        <a:p>
          <a:pPr marL="171450" lvl="1" indent="-171450" algn="l" defTabSz="755650" rtl="0">
            <a:lnSpc>
              <a:spcPct val="90000"/>
            </a:lnSpc>
            <a:spcBef>
              <a:spcPct val="0"/>
            </a:spcBef>
            <a:spcAft>
              <a:spcPct val="20000"/>
            </a:spcAft>
            <a:buChar char="••"/>
          </a:pPr>
          <a:r>
            <a:rPr lang="fr-FR" sz="1700" kern="1200" noProof="0" dirty="0" smtClean="0"/>
            <a:t>Délais de livraison par route ou par rail sur le corridor Abidjan – Burkina Faso</a:t>
          </a:r>
          <a:endParaRPr lang="fr-FR" sz="1700" kern="1200" noProof="0" dirty="0"/>
        </a:p>
      </dsp:txBody>
      <dsp:txXfrm>
        <a:off x="0" y="1699424"/>
        <a:ext cx="8229600" cy="592020"/>
      </dsp:txXfrm>
    </dsp:sp>
    <dsp:sp modelId="{41CA1F0C-853D-4552-AA40-A264890046CA}">
      <dsp:nvSpPr>
        <dsp:cNvPr id="0" name=""/>
        <dsp:cNvSpPr/>
      </dsp:nvSpPr>
      <dsp:spPr>
        <a:xfrm>
          <a:off x="0" y="2291444"/>
          <a:ext cx="8229600" cy="527670"/>
        </a:xfrm>
        <a:prstGeom prst="roundRect">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noProof="0" dirty="0" smtClean="0"/>
            <a:t>Prix et coûts</a:t>
          </a:r>
          <a:endParaRPr lang="fr-FR" sz="2200" kern="1200" noProof="0" dirty="0"/>
        </a:p>
      </dsp:txBody>
      <dsp:txXfrm>
        <a:off x="25759" y="2317203"/>
        <a:ext cx="8178082" cy="476152"/>
      </dsp:txXfrm>
    </dsp:sp>
    <dsp:sp modelId="{B2F9EA1E-58A2-4556-9451-B7A47E34B61B}">
      <dsp:nvSpPr>
        <dsp:cNvPr id="0" name=""/>
        <dsp:cNvSpPr/>
      </dsp:nvSpPr>
      <dsp:spPr>
        <a:xfrm>
          <a:off x="0" y="2819114"/>
          <a:ext cx="822960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fr-FR" sz="1700" kern="1200" noProof="0" dirty="0" smtClean="0"/>
            <a:t>Relier les politiques de transport aux déterminants des coûts pour le transport routier en Afrique de l’Ouest</a:t>
          </a:r>
          <a:endParaRPr lang="fr-FR" sz="1700" kern="1200" noProof="0" dirty="0"/>
        </a:p>
      </dsp:txBody>
      <dsp:txXfrm>
        <a:off x="0" y="2819114"/>
        <a:ext cx="8229600" cy="535095"/>
      </dsp:txXfrm>
    </dsp:sp>
    <dsp:sp modelId="{A59200A0-CBEF-4180-8F63-CBAD9089FE2A}">
      <dsp:nvSpPr>
        <dsp:cNvPr id="0" name=""/>
        <dsp:cNvSpPr/>
      </dsp:nvSpPr>
      <dsp:spPr>
        <a:xfrm>
          <a:off x="0" y="3354209"/>
          <a:ext cx="8229600" cy="527670"/>
        </a:xfrm>
        <a:prstGeom prst="roundRect">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fr-FR" sz="2200" kern="1200" noProof="0" dirty="0" smtClean="0"/>
            <a:t>Services logistiques</a:t>
          </a:r>
          <a:endParaRPr lang="fr-FR" sz="2200" kern="1200" noProof="0" dirty="0"/>
        </a:p>
      </dsp:txBody>
      <dsp:txXfrm>
        <a:off x="25759" y="3379968"/>
        <a:ext cx="8178082" cy="476152"/>
      </dsp:txXfrm>
    </dsp:sp>
    <dsp:sp modelId="{7DC4E211-D69F-40EC-A84A-C34F323DD680}">
      <dsp:nvSpPr>
        <dsp:cNvPr id="0" name=""/>
        <dsp:cNvSpPr/>
      </dsp:nvSpPr>
      <dsp:spPr>
        <a:xfrm>
          <a:off x="0" y="3881879"/>
          <a:ext cx="822960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fr-FR" sz="1700" kern="1200" noProof="0" dirty="0" smtClean="0"/>
            <a:t>Centrer le dialogue sur les enjeux exprimés par la profession du transport routier en Afrique de l’Est</a:t>
          </a:r>
          <a:endParaRPr lang="fr-FR" sz="1700" kern="1200" noProof="0" dirty="0"/>
        </a:p>
      </dsp:txBody>
      <dsp:txXfrm>
        <a:off x="0" y="3881879"/>
        <a:ext cx="8229600" cy="5350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196BA4-C466-4D6E-A529-53820260B076}">
      <dsp:nvSpPr>
        <dsp:cNvPr id="0" name=""/>
        <dsp:cNvSpPr/>
      </dsp:nvSpPr>
      <dsp:spPr>
        <a:xfrm>
          <a:off x="0" y="0"/>
          <a:ext cx="4035697" cy="723756"/>
        </a:xfrm>
        <a:prstGeom prst="roundRect">
          <a:avLst>
            <a:gd name="adj" fmla="val 1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noProof="0" dirty="0" smtClean="0"/>
            <a:t>Chiffre d’affaire annuel par véhicule</a:t>
          </a:r>
          <a:endParaRPr lang="fr-FR" sz="2000" kern="1200" noProof="0" dirty="0"/>
        </a:p>
      </dsp:txBody>
      <dsp:txXfrm>
        <a:off x="21198" y="21198"/>
        <a:ext cx="3993301" cy="681360"/>
      </dsp:txXfrm>
    </dsp:sp>
    <dsp:sp modelId="{D1AC76B0-E0FE-4374-864C-63A27BB123D1}">
      <dsp:nvSpPr>
        <dsp:cNvPr id="0" name=""/>
        <dsp:cNvSpPr/>
      </dsp:nvSpPr>
      <dsp:spPr>
        <a:xfrm>
          <a:off x="1451" y="761219"/>
          <a:ext cx="1273894" cy="7237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noProof="0" dirty="0" smtClean="0"/>
            <a:t>Dépenses </a:t>
          </a:r>
          <a:r>
            <a:rPr lang="fr-FR" sz="1700" kern="1200" noProof="0" dirty="0" smtClean="0"/>
            <a:t>de transport</a:t>
          </a:r>
          <a:endParaRPr lang="fr-FR" sz="1700" kern="1200" noProof="0" dirty="0"/>
        </a:p>
      </dsp:txBody>
      <dsp:txXfrm>
        <a:off x="22649" y="782417"/>
        <a:ext cx="1231498" cy="681360"/>
      </dsp:txXfrm>
    </dsp:sp>
    <dsp:sp modelId="{10E4535A-3E25-48BD-A3FC-A0C6C2D1A040}">
      <dsp:nvSpPr>
        <dsp:cNvPr id="0" name=""/>
        <dsp:cNvSpPr/>
      </dsp:nvSpPr>
      <dsp:spPr>
        <a:xfrm>
          <a:off x="1451" y="1521142"/>
          <a:ext cx="1273894" cy="723756"/>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noProof="0" dirty="0" smtClean="0"/>
            <a:t>Carburant et lubrifiants</a:t>
          </a:r>
          <a:endParaRPr lang="fr-FR" sz="1300" kern="1200" noProof="0" dirty="0"/>
        </a:p>
      </dsp:txBody>
      <dsp:txXfrm>
        <a:off x="22649" y="1542340"/>
        <a:ext cx="1231498" cy="681360"/>
      </dsp:txXfrm>
    </dsp:sp>
    <dsp:sp modelId="{E4724D71-8BF5-4E39-8B61-503FE88369FD}">
      <dsp:nvSpPr>
        <dsp:cNvPr id="0" name=""/>
        <dsp:cNvSpPr/>
      </dsp:nvSpPr>
      <dsp:spPr>
        <a:xfrm>
          <a:off x="1451" y="2281064"/>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noProof="0" dirty="0" smtClean="0"/>
            <a:t>Pneus</a:t>
          </a:r>
          <a:endParaRPr lang="fr-FR" sz="1300" kern="1200" noProof="0" dirty="0"/>
        </a:p>
      </dsp:txBody>
      <dsp:txXfrm>
        <a:off x="22649" y="2302262"/>
        <a:ext cx="1231498" cy="681360"/>
      </dsp:txXfrm>
    </dsp:sp>
    <dsp:sp modelId="{23C08614-345A-4EAA-8A41-FC96FEEF9200}">
      <dsp:nvSpPr>
        <dsp:cNvPr id="0" name=""/>
        <dsp:cNvSpPr/>
      </dsp:nvSpPr>
      <dsp:spPr>
        <a:xfrm>
          <a:off x="1451" y="3040986"/>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noProof="0" smtClean="0"/>
            <a:t>Maintenance</a:t>
          </a:r>
          <a:endParaRPr lang="fr-FR" sz="1300" kern="1200" noProof="0"/>
        </a:p>
      </dsp:txBody>
      <dsp:txXfrm>
        <a:off x="22649" y="3062184"/>
        <a:ext cx="1231498" cy="681360"/>
      </dsp:txXfrm>
    </dsp:sp>
    <dsp:sp modelId="{DB30242E-36BE-4EBC-8E42-41632012FE33}">
      <dsp:nvSpPr>
        <dsp:cNvPr id="0" name=""/>
        <dsp:cNvSpPr/>
      </dsp:nvSpPr>
      <dsp:spPr>
        <a:xfrm>
          <a:off x="1451" y="3800909"/>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noProof="0" dirty="0" smtClean="0"/>
            <a:t>Indemnités de voyage</a:t>
          </a:r>
          <a:endParaRPr lang="fr-FR" sz="1300" kern="1200" noProof="0" dirty="0"/>
        </a:p>
      </dsp:txBody>
      <dsp:txXfrm>
        <a:off x="22649" y="3822107"/>
        <a:ext cx="1231498" cy="681360"/>
      </dsp:txXfrm>
    </dsp:sp>
    <dsp:sp modelId="{15B84749-732A-4D88-BB57-481510D4AFE9}">
      <dsp:nvSpPr>
        <dsp:cNvPr id="0" name=""/>
        <dsp:cNvSpPr/>
      </dsp:nvSpPr>
      <dsp:spPr>
        <a:xfrm>
          <a:off x="1382352" y="761219"/>
          <a:ext cx="1273894" cy="7237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noProof="0" dirty="0" smtClean="0"/>
            <a:t>Dépenses fixes</a:t>
          </a:r>
          <a:endParaRPr lang="fr-FR" sz="1700" kern="1200" noProof="0" dirty="0"/>
        </a:p>
      </dsp:txBody>
      <dsp:txXfrm>
        <a:off x="1403550" y="782417"/>
        <a:ext cx="1231498" cy="681360"/>
      </dsp:txXfrm>
    </dsp:sp>
    <dsp:sp modelId="{A63EC57B-E9AC-49DF-9D16-726E9004E40B}">
      <dsp:nvSpPr>
        <dsp:cNvPr id="0" name=""/>
        <dsp:cNvSpPr/>
      </dsp:nvSpPr>
      <dsp:spPr>
        <a:xfrm>
          <a:off x="1382352" y="1521142"/>
          <a:ext cx="1273894" cy="723756"/>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noProof="0" dirty="0" smtClean="0"/>
            <a:t>Salaires (chauffeur et apprenti)</a:t>
          </a:r>
          <a:endParaRPr lang="fr-FR" sz="1300" kern="1200" noProof="0" dirty="0"/>
        </a:p>
      </dsp:txBody>
      <dsp:txXfrm>
        <a:off x="1403550" y="1542340"/>
        <a:ext cx="1231498" cy="681360"/>
      </dsp:txXfrm>
    </dsp:sp>
    <dsp:sp modelId="{52B20441-BE61-48A8-9932-148BE3B8BF0C}">
      <dsp:nvSpPr>
        <dsp:cNvPr id="0" name=""/>
        <dsp:cNvSpPr/>
      </dsp:nvSpPr>
      <dsp:spPr>
        <a:xfrm>
          <a:off x="1382352" y="2281064"/>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noProof="0" dirty="0" smtClean="0"/>
            <a:t>Assurances, licences, taxes</a:t>
          </a:r>
          <a:endParaRPr lang="fr-FR" sz="1300" kern="1200" noProof="0" dirty="0"/>
        </a:p>
      </dsp:txBody>
      <dsp:txXfrm>
        <a:off x="1403550" y="2302262"/>
        <a:ext cx="1231498" cy="681360"/>
      </dsp:txXfrm>
    </dsp:sp>
    <dsp:sp modelId="{32B405F6-9B9F-42F7-BEEA-983FB87ED722}">
      <dsp:nvSpPr>
        <dsp:cNvPr id="0" name=""/>
        <dsp:cNvSpPr/>
      </dsp:nvSpPr>
      <dsp:spPr>
        <a:xfrm>
          <a:off x="1382352" y="3040986"/>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noProof="0" dirty="0" smtClean="0"/>
            <a:t>Management</a:t>
          </a:r>
          <a:endParaRPr lang="fr-FR" sz="1300" kern="1200" noProof="0" dirty="0"/>
        </a:p>
      </dsp:txBody>
      <dsp:txXfrm>
        <a:off x="1403550" y="3062184"/>
        <a:ext cx="1231498" cy="681360"/>
      </dsp:txXfrm>
    </dsp:sp>
    <dsp:sp modelId="{EA14E4E6-6E4D-4AE3-9D61-4E96180B22E8}">
      <dsp:nvSpPr>
        <dsp:cNvPr id="0" name=""/>
        <dsp:cNvSpPr/>
      </dsp:nvSpPr>
      <dsp:spPr>
        <a:xfrm>
          <a:off x="2763254" y="761219"/>
          <a:ext cx="1273894" cy="7237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noProof="0" dirty="0" smtClean="0"/>
            <a:t>Résidu</a:t>
          </a:r>
          <a:endParaRPr lang="fr-FR" sz="1700" kern="1200" noProof="0" dirty="0"/>
        </a:p>
      </dsp:txBody>
      <dsp:txXfrm>
        <a:off x="2784452" y="782417"/>
        <a:ext cx="1231498" cy="681360"/>
      </dsp:txXfrm>
    </dsp:sp>
    <dsp:sp modelId="{F6244F83-325A-452D-9F16-FEAA29FF7462}">
      <dsp:nvSpPr>
        <dsp:cNvPr id="0" name=""/>
        <dsp:cNvSpPr/>
      </dsp:nvSpPr>
      <dsp:spPr>
        <a:xfrm>
          <a:off x="2763254" y="1521142"/>
          <a:ext cx="1273894" cy="723756"/>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noProof="0" dirty="0" smtClean="0"/>
            <a:t>Coûts financiers du véhicule</a:t>
          </a:r>
          <a:endParaRPr lang="fr-FR" sz="1300" kern="1200" noProof="0" dirty="0"/>
        </a:p>
      </dsp:txBody>
      <dsp:txXfrm>
        <a:off x="2784452" y="1542340"/>
        <a:ext cx="1231498" cy="681360"/>
      </dsp:txXfrm>
    </dsp:sp>
    <dsp:sp modelId="{97AD3753-EF37-4944-8055-B29228DDC3E8}">
      <dsp:nvSpPr>
        <dsp:cNvPr id="0" name=""/>
        <dsp:cNvSpPr/>
      </dsp:nvSpPr>
      <dsp:spPr>
        <a:xfrm>
          <a:off x="2763254" y="2281064"/>
          <a:ext cx="1273894" cy="723756"/>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noProof="0" dirty="0" smtClean="0"/>
            <a:t>Amortissement et dépréciation</a:t>
          </a:r>
          <a:endParaRPr lang="fr-FR" sz="1300" kern="1200" noProof="0" dirty="0"/>
        </a:p>
      </dsp:txBody>
      <dsp:txXfrm>
        <a:off x="2784452" y="2302262"/>
        <a:ext cx="1231498" cy="6813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26213-2843-4E45-BDB1-36B638B04DAC}">
      <dsp:nvSpPr>
        <dsp:cNvPr id="0" name=""/>
        <dsp:cNvSpPr/>
      </dsp:nvSpPr>
      <dsp:spPr>
        <a:xfrm>
          <a:off x="0" y="783952"/>
          <a:ext cx="4038600" cy="536158"/>
        </a:xfrm>
        <a:prstGeom prst="roundRect">
          <a:avLst/>
        </a:prstGeom>
        <a:solidFill>
          <a:schemeClr val="accent5"/>
        </a:solidFill>
        <a:ln w="25400"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r-FR" sz="1800" kern="1200" noProof="0" smtClean="0"/>
            <a:t>Le cadre de suivi:</a:t>
          </a:r>
          <a:endParaRPr lang="fr-FR" sz="1800" kern="1200" noProof="0"/>
        </a:p>
      </dsp:txBody>
      <dsp:txXfrm>
        <a:off x="26173" y="810125"/>
        <a:ext cx="3986254" cy="483812"/>
      </dsp:txXfrm>
    </dsp:sp>
    <dsp:sp modelId="{1E75A9AB-E1DB-4C69-B3A1-72E46EDD9270}">
      <dsp:nvSpPr>
        <dsp:cNvPr id="0" name=""/>
        <dsp:cNvSpPr/>
      </dsp:nvSpPr>
      <dsp:spPr>
        <a:xfrm>
          <a:off x="0" y="1320110"/>
          <a:ext cx="4038600" cy="242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26"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fr-FR" sz="1400" kern="1200" noProof="0" dirty="0" smtClean="0"/>
            <a:t>Accord des partenaires du </a:t>
          </a:r>
          <a:r>
            <a:rPr lang="fr-FR" sz="1400" kern="1200" noProof="0" dirty="0" smtClean="0"/>
            <a:t>CCET-CER </a:t>
          </a:r>
          <a:r>
            <a:rPr lang="fr-FR" sz="1400" kern="1200" noProof="0" dirty="0" smtClean="0"/>
            <a:t>sur un jeu d’indicateurs clés au niveau </a:t>
          </a:r>
          <a:r>
            <a:rPr lang="fr-FR" sz="1400" kern="1200" noProof="0" dirty="0" smtClean="0"/>
            <a:t>continental :</a:t>
          </a:r>
          <a:endParaRPr lang="fr-FR" sz="1400" kern="1200" noProof="0" dirty="0"/>
        </a:p>
        <a:p>
          <a:pPr marL="228600" lvl="2" indent="-114300" algn="l" defTabSz="622300" rtl="0">
            <a:lnSpc>
              <a:spcPct val="90000"/>
            </a:lnSpc>
            <a:spcBef>
              <a:spcPct val="0"/>
            </a:spcBef>
            <a:spcAft>
              <a:spcPct val="20000"/>
            </a:spcAft>
            <a:buChar char="••"/>
          </a:pPr>
          <a:r>
            <a:rPr lang="fr-FR" sz="1400" kern="1200" noProof="0" dirty="0" smtClean="0"/>
            <a:t>Volumes des échanges (transit maritime et commerce intra régional)</a:t>
          </a:r>
          <a:endParaRPr lang="fr-FR" sz="1400" kern="1200" noProof="0" dirty="0"/>
        </a:p>
        <a:p>
          <a:pPr marL="228600" lvl="2" indent="-114300" algn="l" defTabSz="622300" rtl="0">
            <a:lnSpc>
              <a:spcPct val="90000"/>
            </a:lnSpc>
            <a:spcBef>
              <a:spcPct val="0"/>
            </a:spcBef>
            <a:spcAft>
              <a:spcPct val="20000"/>
            </a:spcAft>
            <a:buChar char="••"/>
          </a:pPr>
          <a:r>
            <a:rPr lang="fr-FR" sz="1400" kern="1200" noProof="0" dirty="0" smtClean="0"/>
            <a:t>Niveau de service </a:t>
          </a:r>
          <a:r>
            <a:rPr lang="fr-FR" sz="1400" kern="1200" noProof="0" dirty="0" smtClean="0"/>
            <a:t>(prix </a:t>
          </a:r>
          <a:r>
            <a:rPr lang="fr-FR" sz="1400" kern="1200" noProof="0" dirty="0" smtClean="0"/>
            <a:t>total de livraison)</a:t>
          </a:r>
          <a:endParaRPr lang="fr-FR" sz="1400" kern="1200" noProof="0" dirty="0"/>
        </a:p>
        <a:p>
          <a:pPr marL="228600" lvl="2" indent="-114300" algn="l" defTabSz="622300" rtl="0">
            <a:lnSpc>
              <a:spcPct val="90000"/>
            </a:lnSpc>
            <a:spcBef>
              <a:spcPct val="0"/>
            </a:spcBef>
            <a:spcAft>
              <a:spcPct val="20000"/>
            </a:spcAft>
            <a:buChar char="••"/>
          </a:pPr>
          <a:r>
            <a:rPr lang="fr-FR" sz="1400" kern="1200" noProof="0" dirty="0" smtClean="0"/>
            <a:t>Temps et délais (mesure des temps d’immobilisation des véhicules et </a:t>
          </a:r>
          <a:r>
            <a:rPr lang="fr-FR" sz="1400" kern="1200" noProof="0" dirty="0" smtClean="0"/>
            <a:t>marchandises</a:t>
          </a:r>
          <a:r>
            <a:rPr lang="fr-FR" sz="1400" kern="1200" noProof="0" dirty="0" smtClean="0"/>
            <a:t>)</a:t>
          </a:r>
          <a:endParaRPr lang="fr-FR" sz="1400" kern="1200" noProof="0" dirty="0"/>
        </a:p>
        <a:p>
          <a:pPr marL="114300" lvl="1" indent="-114300" algn="l" defTabSz="622300" rtl="0">
            <a:lnSpc>
              <a:spcPct val="90000"/>
            </a:lnSpc>
            <a:spcBef>
              <a:spcPct val="0"/>
            </a:spcBef>
            <a:spcAft>
              <a:spcPct val="20000"/>
            </a:spcAft>
            <a:buChar char="••"/>
          </a:pPr>
          <a:r>
            <a:rPr lang="fr-FR" sz="1400" kern="1200" noProof="0" dirty="0" smtClean="0"/>
            <a:t>Au niveau de chaque corridor, davantage de données désagrégées</a:t>
          </a:r>
          <a:endParaRPr lang="fr-FR" sz="1400" kern="1200" noProof="0" dirty="0"/>
        </a:p>
        <a:p>
          <a:pPr marL="114300" lvl="1" indent="-114300" algn="l" defTabSz="622300" rtl="0">
            <a:lnSpc>
              <a:spcPct val="90000"/>
            </a:lnSpc>
            <a:spcBef>
              <a:spcPct val="0"/>
            </a:spcBef>
            <a:spcAft>
              <a:spcPct val="20000"/>
            </a:spcAft>
            <a:buChar char="••"/>
          </a:pPr>
          <a:r>
            <a:rPr lang="fr-FR" sz="1400" kern="1200" noProof="0" dirty="0" smtClean="0"/>
            <a:t>Retour d’expérience grâce à la préparation d’un guide sur les observatoires des transport</a:t>
          </a:r>
          <a:endParaRPr lang="fr-FR" sz="1400" kern="1200" noProof="0" dirty="0"/>
        </a:p>
      </dsp:txBody>
      <dsp:txXfrm>
        <a:off x="0" y="1320110"/>
        <a:ext cx="4038600" cy="24219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8066D-32DB-46D1-B551-D89C444290FF}">
      <dsp:nvSpPr>
        <dsp:cNvPr id="0" name=""/>
        <dsp:cNvSpPr/>
      </dsp:nvSpPr>
      <dsp:spPr>
        <a:xfrm>
          <a:off x="0" y="113038"/>
          <a:ext cx="4038600" cy="716040"/>
        </a:xfrm>
        <a:prstGeom prst="roundRect">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r-FR" sz="1800" kern="1200" noProof="0" dirty="0" smtClean="0"/>
            <a:t>Démonstration du concept par les observatoires </a:t>
          </a:r>
          <a:r>
            <a:rPr lang="fr-FR" sz="1800" kern="1200" noProof="0" dirty="0" smtClean="0"/>
            <a:t>pilotes</a:t>
          </a:r>
          <a:endParaRPr lang="fr-FR" sz="1800" kern="1200" noProof="0" dirty="0"/>
        </a:p>
      </dsp:txBody>
      <dsp:txXfrm>
        <a:off x="34954" y="147992"/>
        <a:ext cx="3968692" cy="646132"/>
      </dsp:txXfrm>
    </dsp:sp>
    <dsp:sp modelId="{14C761EB-4714-4E21-89F4-2E4BB37CA779}">
      <dsp:nvSpPr>
        <dsp:cNvPr id="0" name=""/>
        <dsp:cNvSpPr/>
      </dsp:nvSpPr>
      <dsp:spPr>
        <a:xfrm>
          <a:off x="0" y="829078"/>
          <a:ext cx="4038600" cy="838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26"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fr-FR" sz="1400" kern="1200" noProof="0" dirty="0" smtClean="0"/>
            <a:t>Diffusion des premières analyses des données des observatoires pilotes comme démonstration du concept, afin d’obtenir l’engagement pour soutenir un observatoire des transports fonctionnel</a:t>
          </a:r>
          <a:endParaRPr lang="fr-FR" sz="1400" kern="1200" noProof="0" dirty="0"/>
        </a:p>
      </dsp:txBody>
      <dsp:txXfrm>
        <a:off x="0" y="829078"/>
        <a:ext cx="4038600" cy="838350"/>
      </dsp:txXfrm>
    </dsp:sp>
    <dsp:sp modelId="{7FEAF5F1-E0A4-4318-8373-17D3729E4A0A}">
      <dsp:nvSpPr>
        <dsp:cNvPr id="0" name=""/>
        <dsp:cNvSpPr/>
      </dsp:nvSpPr>
      <dsp:spPr>
        <a:xfrm>
          <a:off x="0" y="1667428"/>
          <a:ext cx="4038600" cy="716040"/>
        </a:xfrm>
        <a:prstGeom prst="roundRect">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r-FR" sz="1800" kern="1200" noProof="0" dirty="0" smtClean="0"/>
            <a:t>Prise en compte dans la formulation des </a:t>
          </a:r>
          <a:r>
            <a:rPr lang="fr-FR" sz="1800" kern="1200" noProof="0" dirty="0" smtClean="0"/>
            <a:t>politiques</a:t>
          </a:r>
          <a:endParaRPr lang="fr-FR" sz="1800" kern="1200" noProof="0" dirty="0"/>
        </a:p>
      </dsp:txBody>
      <dsp:txXfrm>
        <a:off x="34954" y="1702382"/>
        <a:ext cx="3968692" cy="646132"/>
      </dsp:txXfrm>
    </dsp:sp>
    <dsp:sp modelId="{3861E359-66D4-46F2-8D02-0A45C242239F}">
      <dsp:nvSpPr>
        <dsp:cNvPr id="0" name=""/>
        <dsp:cNvSpPr/>
      </dsp:nvSpPr>
      <dsp:spPr>
        <a:xfrm>
          <a:off x="0" y="2383468"/>
          <a:ext cx="4038600" cy="437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26"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fr-FR" sz="1400" kern="1200" noProof="0" dirty="0" smtClean="0"/>
            <a:t>Notes d’orientation politiques basées sur les résultats et les analyses</a:t>
          </a:r>
          <a:endParaRPr lang="fr-FR" sz="1400" kern="1200" noProof="0" dirty="0"/>
        </a:p>
      </dsp:txBody>
      <dsp:txXfrm>
        <a:off x="0" y="2383468"/>
        <a:ext cx="4038600" cy="437805"/>
      </dsp:txXfrm>
    </dsp:sp>
    <dsp:sp modelId="{4955E4C5-445D-4240-8D76-3864F5073B90}">
      <dsp:nvSpPr>
        <dsp:cNvPr id="0" name=""/>
        <dsp:cNvSpPr/>
      </dsp:nvSpPr>
      <dsp:spPr>
        <a:xfrm>
          <a:off x="0" y="2821274"/>
          <a:ext cx="4038600" cy="716040"/>
        </a:xfrm>
        <a:prstGeom prst="roundRect">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fr-FR" sz="1800" kern="1200" noProof="0" dirty="0" smtClean="0"/>
            <a:t>Pérennité des observatoires</a:t>
          </a:r>
          <a:endParaRPr lang="fr-FR" sz="1800" kern="1200" noProof="0" dirty="0"/>
        </a:p>
      </dsp:txBody>
      <dsp:txXfrm>
        <a:off x="34954" y="2856228"/>
        <a:ext cx="3968692" cy="646132"/>
      </dsp:txXfrm>
    </dsp:sp>
    <dsp:sp modelId="{4B7B4550-EC99-4276-AF5C-026ED9BFC99C}">
      <dsp:nvSpPr>
        <dsp:cNvPr id="0" name=""/>
        <dsp:cNvSpPr/>
      </dsp:nvSpPr>
      <dsp:spPr>
        <a:xfrm>
          <a:off x="0" y="3537313"/>
          <a:ext cx="4038600" cy="87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226" tIns="22860" rIns="128016" bIns="22860" numCol="1" spcCol="1270" anchor="t" anchorCtr="0">
          <a:noAutofit/>
        </a:bodyPr>
        <a:lstStyle/>
        <a:p>
          <a:pPr marL="114300" lvl="1" indent="-114300" algn="l" defTabSz="622300" rtl="0">
            <a:lnSpc>
              <a:spcPct val="90000"/>
            </a:lnSpc>
            <a:spcBef>
              <a:spcPct val="0"/>
            </a:spcBef>
            <a:spcAft>
              <a:spcPct val="20000"/>
            </a:spcAft>
            <a:buChar char="••"/>
          </a:pPr>
          <a:r>
            <a:rPr lang="fr-FR" sz="1400" kern="1200" noProof="0" dirty="0" smtClean="0"/>
            <a:t>Ancrage institutionnel (autorité de corridor, ou à défaut, établir l’observatoire des transports comme institution spécialisée)</a:t>
          </a:r>
          <a:endParaRPr lang="fr-FR" sz="1400" kern="1200" noProof="0" dirty="0"/>
        </a:p>
        <a:p>
          <a:pPr marL="114300" lvl="1" indent="-114300" algn="l" defTabSz="622300" rtl="0">
            <a:lnSpc>
              <a:spcPct val="90000"/>
            </a:lnSpc>
            <a:spcBef>
              <a:spcPct val="0"/>
            </a:spcBef>
            <a:spcAft>
              <a:spcPct val="20000"/>
            </a:spcAft>
            <a:buChar char="••"/>
          </a:pPr>
          <a:r>
            <a:rPr lang="fr-FR" sz="1400" kern="1200" noProof="0" dirty="0" smtClean="0"/>
            <a:t>Accords pour la transmission des données</a:t>
          </a:r>
          <a:endParaRPr lang="fr-FR" sz="1400" kern="1200" noProof="0" dirty="0"/>
        </a:p>
      </dsp:txBody>
      <dsp:txXfrm>
        <a:off x="0" y="3537313"/>
        <a:ext cx="4038600" cy="875610"/>
      </dsp:txXfrm>
    </dsp:sp>
  </dsp:spTree>
</dsp:drawing>
</file>

<file path=ppt/diagrams/layout1.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7FE88-1B77-4533-B5B0-851CFE2A71CB}" type="datetimeFigureOut">
              <a:rPr lang="en-US" smtClean="0"/>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4DC18E-23E6-49B4-9770-27B9783418BE}" type="slidenum">
              <a:rPr lang="en-US" smtClean="0"/>
              <a:t>‹#›</a:t>
            </a:fld>
            <a:endParaRPr lang="en-US"/>
          </a:p>
        </p:txBody>
      </p:sp>
    </p:spTree>
    <p:extLst>
      <p:ext uri="{BB962C8B-B14F-4D97-AF65-F5344CB8AC3E}">
        <p14:creationId xmlns:p14="http://schemas.microsoft.com/office/powerpoint/2010/main" val="266185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RECs:</a:t>
            </a:r>
            <a:r>
              <a:rPr lang="en-US" baseline="0" dirty="0" smtClean="0"/>
              <a:t> ECOWAS, UEMOA for West Africa, and CEMAC for Central Africa</a:t>
            </a:r>
          </a:p>
          <a:p>
            <a:r>
              <a:rPr lang="en-US" baseline="0" dirty="0" smtClean="0"/>
              <a:t>Corridor Authorities: Northern Corridor (TTCA-NC), Central Corridor (CCTTFA), Dar Corridor, Maputo Corridor Logistics Initiative (MCLI), North-South Corridor (indirectly through TMSA), Walvis Bay Corridor Group (WBCG), Commission </a:t>
            </a:r>
            <a:r>
              <a:rPr lang="en-US" baseline="0" dirty="0" err="1" smtClean="0"/>
              <a:t>Internationale</a:t>
            </a:r>
            <a:r>
              <a:rPr lang="en-US" baseline="0" dirty="0" smtClean="0"/>
              <a:t> Congo </a:t>
            </a:r>
            <a:r>
              <a:rPr lang="en-US" baseline="0" dirty="0" err="1" smtClean="0"/>
              <a:t>Oubangui</a:t>
            </a:r>
            <a:r>
              <a:rPr lang="en-US" baseline="0" dirty="0" smtClean="0"/>
              <a:t> </a:t>
            </a:r>
            <a:r>
              <a:rPr lang="en-US" baseline="0" dirty="0" err="1" smtClean="0"/>
              <a:t>Sangha</a:t>
            </a:r>
            <a:r>
              <a:rPr lang="en-US" baseline="0" dirty="0" smtClean="0"/>
              <a:t> (CICOS), Abidjan Lagos Corridor Organization (ALCO)</a:t>
            </a:r>
          </a:p>
          <a:p>
            <a:r>
              <a:rPr lang="en-US" baseline="0" dirty="0" smtClean="0"/>
              <a:t>Development partners: Trademark East Africa (TMEA), Trademark South Africa (TMSA), South Africa Trade Hub (SATH), West Africa Trade Hub (WATH), USAID, EU, JICA</a:t>
            </a:r>
          </a:p>
          <a:p>
            <a:r>
              <a:rPr lang="en-US" baseline="0" dirty="0" smtClean="0"/>
              <a:t>Logistic operators and public agencies: Line Ministries, Customs, Single Windows, Port Authorities, Terminal Operators (port and inland terminals), Road transport operators and their industry associations, Railway operators, Shippers’ Councils, Freight Bureaus</a:t>
            </a:r>
            <a:endParaRPr lang="en-US" dirty="0"/>
          </a:p>
        </p:txBody>
      </p:sp>
      <p:sp>
        <p:nvSpPr>
          <p:cNvPr id="4" name="Slide Number Placeholder 3"/>
          <p:cNvSpPr>
            <a:spLocks noGrp="1"/>
          </p:cNvSpPr>
          <p:nvPr>
            <p:ph type="sldNum" sz="quarter" idx="10"/>
          </p:nvPr>
        </p:nvSpPr>
        <p:spPr/>
        <p:txBody>
          <a:bodyPr/>
          <a:lstStyle/>
          <a:p>
            <a:fld id="{144DC18E-23E6-49B4-9770-27B9783418BE}" type="slidenum">
              <a:rPr lang="en-US" smtClean="0"/>
              <a:t>6</a:t>
            </a:fld>
            <a:endParaRPr lang="en-US"/>
          </a:p>
        </p:txBody>
      </p:sp>
    </p:spTree>
    <p:extLst>
      <p:ext uri="{BB962C8B-B14F-4D97-AF65-F5344CB8AC3E}">
        <p14:creationId xmlns:p14="http://schemas.microsoft.com/office/powerpoint/2010/main" val="1323683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ups and downs of the Cote d’Ivoire crisis (Coup in</a:t>
            </a:r>
            <a:r>
              <a:rPr lang="en-US" baseline="0" dirty="0" smtClean="0"/>
              <a:t> September </a:t>
            </a:r>
            <a:r>
              <a:rPr lang="en-US" dirty="0" smtClean="0"/>
              <a:t>2002, reopening of the border in 2004, Peace agreement in</a:t>
            </a:r>
            <a:r>
              <a:rPr lang="en-US" baseline="0" dirty="0" smtClean="0"/>
              <a:t> March </a:t>
            </a:r>
            <a:r>
              <a:rPr lang="en-US" dirty="0" smtClean="0"/>
              <a:t>2007, Post Election</a:t>
            </a:r>
            <a:r>
              <a:rPr lang="en-US" baseline="0" dirty="0" smtClean="0"/>
              <a:t> violence in </a:t>
            </a:r>
            <a:r>
              <a:rPr lang="en-US" dirty="0" smtClean="0"/>
              <a:t>2011)</a:t>
            </a:r>
          </a:p>
          <a:p>
            <a:r>
              <a:rPr lang="en-US" dirty="0" smtClean="0"/>
              <a:t>The enforcement of axle load limits reducing the traction of Ghana ports (from 2009)</a:t>
            </a:r>
          </a:p>
          <a:p>
            <a:r>
              <a:rPr lang="en-US" dirty="0" smtClean="0"/>
              <a:t>Road damage in Togo (from mid 2008 to end 2009)</a:t>
            </a:r>
          </a:p>
          <a:p>
            <a:r>
              <a:rPr lang="en-US" dirty="0" smtClean="0"/>
              <a:t>International economic crisis (2008 and 2009)</a:t>
            </a:r>
          </a:p>
          <a:p>
            <a:r>
              <a:rPr lang="en-US" dirty="0" smtClean="0"/>
              <a:t>Procedures in Benin (2011)</a:t>
            </a:r>
          </a:p>
        </p:txBody>
      </p:sp>
      <p:sp>
        <p:nvSpPr>
          <p:cNvPr id="4" name="Slide Number Placeholder 3"/>
          <p:cNvSpPr>
            <a:spLocks noGrp="1"/>
          </p:cNvSpPr>
          <p:nvPr>
            <p:ph type="sldNum" sz="quarter" idx="10"/>
          </p:nvPr>
        </p:nvSpPr>
        <p:spPr/>
        <p:txBody>
          <a:bodyPr/>
          <a:lstStyle/>
          <a:p>
            <a:fld id="{144DC18E-23E6-49B4-9770-27B9783418BE}" type="slidenum">
              <a:rPr lang="en-US" smtClean="0"/>
              <a:t>9</a:t>
            </a:fld>
            <a:endParaRPr lang="en-US"/>
          </a:p>
        </p:txBody>
      </p:sp>
    </p:spTree>
    <p:extLst>
      <p:ext uri="{BB962C8B-B14F-4D97-AF65-F5344CB8AC3E}">
        <p14:creationId xmlns:p14="http://schemas.microsoft.com/office/powerpoint/2010/main" val="2776323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maintenance depends notably on vehicle age, road infrastructure, fiscal policy for spares</a:t>
            </a:r>
          </a:p>
          <a:p>
            <a:r>
              <a:rPr lang="en-US" dirty="0" smtClean="0"/>
              <a:t>Annual turnover depends on tariffs, but more importantly from the number of roundtrips (hence the importance of reducing delays at borders and terminals, as well as downtime) and return load availability (in turn linked to economy or market access restrictions such as </a:t>
            </a:r>
            <a:r>
              <a:rPr lang="en-US" dirty="0" err="1" smtClean="0"/>
              <a:t>cabotage</a:t>
            </a:r>
            <a:r>
              <a:rPr lang="en-US" dirty="0" smtClean="0"/>
              <a:t> rules)</a:t>
            </a:r>
          </a:p>
        </p:txBody>
      </p:sp>
      <p:sp>
        <p:nvSpPr>
          <p:cNvPr id="4" name="Slide Number Placeholder 3"/>
          <p:cNvSpPr>
            <a:spLocks noGrp="1"/>
          </p:cNvSpPr>
          <p:nvPr>
            <p:ph type="sldNum" sz="quarter" idx="10"/>
          </p:nvPr>
        </p:nvSpPr>
        <p:spPr/>
        <p:txBody>
          <a:bodyPr/>
          <a:lstStyle/>
          <a:p>
            <a:fld id="{144DC18E-23E6-49B4-9770-27B9783418BE}" type="slidenum">
              <a:rPr lang="en-US" smtClean="0"/>
              <a:t>12</a:t>
            </a:fld>
            <a:endParaRPr lang="en-US"/>
          </a:p>
        </p:txBody>
      </p:sp>
    </p:spTree>
    <p:extLst>
      <p:ext uri="{BB962C8B-B14F-4D97-AF65-F5344CB8AC3E}">
        <p14:creationId xmlns:p14="http://schemas.microsoft.com/office/powerpoint/2010/main" val="638388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main concerns are the input in the activity (fuel, spares and maintenance, vehicle financing)</a:t>
            </a:r>
          </a:p>
          <a:p>
            <a:r>
              <a:rPr lang="en-US" dirty="0" smtClean="0"/>
              <a:t>Infrastructure is still a concern (either missing links, or its condition)</a:t>
            </a:r>
          </a:p>
          <a:p>
            <a:r>
              <a:rPr lang="en-US" dirty="0" smtClean="0"/>
              <a:t>Road safety (in Rwanda) and security (in Kenya)</a:t>
            </a:r>
          </a:p>
        </p:txBody>
      </p:sp>
      <p:sp>
        <p:nvSpPr>
          <p:cNvPr id="4" name="Slide Number Placeholder 3"/>
          <p:cNvSpPr>
            <a:spLocks noGrp="1"/>
          </p:cNvSpPr>
          <p:nvPr>
            <p:ph type="sldNum" sz="quarter" idx="10"/>
          </p:nvPr>
        </p:nvSpPr>
        <p:spPr/>
        <p:txBody>
          <a:bodyPr/>
          <a:lstStyle/>
          <a:p>
            <a:fld id="{144DC18E-23E6-49B4-9770-27B9783418BE}" type="slidenum">
              <a:rPr lang="en-US" smtClean="0"/>
              <a:t>13</a:t>
            </a:fld>
            <a:endParaRPr lang="en-US"/>
          </a:p>
        </p:txBody>
      </p:sp>
    </p:spTree>
    <p:extLst>
      <p:ext uri="{BB962C8B-B14F-4D97-AF65-F5344CB8AC3E}">
        <p14:creationId xmlns:p14="http://schemas.microsoft.com/office/powerpoint/2010/main" val="104126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D0A9AC-6114-4E0D-B437-13602A72EE85}"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225484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14FB3-3789-411F-9F44-3F9AC9F725D9}"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428335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C1708-A7AC-4089-95B9-435AF73A7E2B}"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416842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A38C4-567E-410D-ACC0-DDB1153DDD4E}"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7" y="6324600"/>
            <a:ext cx="1523544" cy="533400"/>
          </a:xfrm>
          <a:prstGeom prst="rect">
            <a:avLst/>
          </a:prstGeom>
        </p:spPr>
      </p:pic>
    </p:spTree>
    <p:extLst>
      <p:ext uri="{BB962C8B-B14F-4D97-AF65-F5344CB8AC3E}">
        <p14:creationId xmlns:p14="http://schemas.microsoft.com/office/powerpoint/2010/main" val="177483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62AAA5-5EF4-42C5-B724-DF74F6F9DCCA}" type="datetime1">
              <a:rPr lang="en-US" smtClean="0"/>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74231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C0D71C-7A5C-4A8C-954B-4A282B0D0AC2}" type="datetime1">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B14D-8A20-409E-B386-935BCC62DE1C}" type="slidenum">
              <a:rPr lang="en-US" smtClean="0"/>
              <a:t>‹#›</a:t>
            </a:fld>
            <a:endParaRPr lang="en-US" dirty="0"/>
          </a:p>
        </p:txBody>
      </p:sp>
      <p:pic>
        <p:nvPicPr>
          <p:cNvPr id="8" name="Content Placeholder 3" descr="SSATP-Logo_onBlack.jpg"/>
          <p:cNvPicPr>
            <a:picLocks noChangeAspect="1"/>
          </p:cNvPicPr>
          <p:nvPr userDrawn="1"/>
        </p:nvPicPr>
        <p:blipFill>
          <a:blip r:embed="rId2" cstate="print"/>
          <a:stretch>
            <a:fillRect/>
          </a:stretch>
        </p:blipFill>
        <p:spPr>
          <a:xfrm>
            <a:off x="1292" y="6172200"/>
            <a:ext cx="1330373" cy="685800"/>
          </a:xfrm>
          <a:prstGeom prst="rect">
            <a:avLst/>
          </a:prstGeom>
        </p:spPr>
      </p:pic>
    </p:spTree>
    <p:extLst>
      <p:ext uri="{BB962C8B-B14F-4D97-AF65-F5344CB8AC3E}">
        <p14:creationId xmlns:p14="http://schemas.microsoft.com/office/powerpoint/2010/main" val="339763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D83CA6-C551-40DE-8D20-68820E0F58E7}" type="datetime1">
              <a:rPr lang="en-US" smtClean="0"/>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219346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37AE0A-645A-4CC5-BB49-2CE18AEE4AC9}" type="datetime1">
              <a:rPr lang="en-US" smtClean="0"/>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30435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D348F-296B-4397-AB10-BBE32A3061D8}" type="datetime1">
              <a:rPr lang="en-US" smtClean="0"/>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71467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AE045-6215-40BA-ADD9-7DA4AC193FEC}" type="datetime1">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B14D-8A20-409E-B386-935BCC62DE1C}" type="slidenum">
              <a:rPr lang="en-US" smtClean="0"/>
              <a:t>‹#›</a:t>
            </a:fld>
            <a:endParaRPr lang="en-US"/>
          </a:p>
        </p:txBody>
      </p:sp>
      <p:pic>
        <p:nvPicPr>
          <p:cNvPr id="8" name="Content Placeholder 3" descr="SSATP-Logo_onBlack.jpg"/>
          <p:cNvPicPr>
            <a:picLocks noChangeAspect="1"/>
          </p:cNvPicPr>
          <p:nvPr userDrawn="1"/>
        </p:nvPicPr>
        <p:blipFill>
          <a:blip r:embed="rId2" cstate="print"/>
          <a:stretch>
            <a:fillRect/>
          </a:stretch>
        </p:blipFill>
        <p:spPr>
          <a:xfrm>
            <a:off x="0" y="6172200"/>
            <a:ext cx="1330373" cy="685800"/>
          </a:xfrm>
          <a:prstGeom prst="rect">
            <a:avLst/>
          </a:prstGeom>
        </p:spPr>
      </p:pic>
    </p:spTree>
    <p:extLst>
      <p:ext uri="{BB962C8B-B14F-4D97-AF65-F5344CB8AC3E}">
        <p14:creationId xmlns:p14="http://schemas.microsoft.com/office/powerpoint/2010/main" val="2893623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1FD71-9A32-4BD0-ADF9-59188C1F806D}" type="datetime1">
              <a:rPr lang="en-US" smtClean="0"/>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5B14D-8A20-409E-B386-935BCC62DE1C}" type="slidenum">
              <a:rPr lang="en-US" smtClean="0"/>
              <a:t>‹#›</a:t>
            </a:fld>
            <a:endParaRPr lang="en-US"/>
          </a:p>
        </p:txBody>
      </p:sp>
    </p:spTree>
    <p:extLst>
      <p:ext uri="{BB962C8B-B14F-4D97-AF65-F5344CB8AC3E}">
        <p14:creationId xmlns:p14="http://schemas.microsoft.com/office/powerpoint/2010/main" val="159582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77E8F-AAAB-42C1-8F61-2BE836FEB8F9}" type="datetime1">
              <a:rPr lang="en-US" smtClean="0"/>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5B14D-8A20-409E-B386-935BCC62DE1C}" type="slidenum">
              <a:rPr lang="en-US" smtClean="0"/>
              <a:t>‹#›</a:t>
            </a:fld>
            <a:endParaRPr lang="en-US"/>
          </a:p>
        </p:txBody>
      </p:sp>
    </p:spTree>
    <p:extLst>
      <p:ext uri="{BB962C8B-B14F-4D97-AF65-F5344CB8AC3E}">
        <p14:creationId xmlns:p14="http://schemas.microsoft.com/office/powerpoint/2010/main" val="113273333"/>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FR" noProof="0" dirty="0" smtClean="0"/>
              <a:t>La composante intégration régionale dans le SSATP</a:t>
            </a:r>
            <a:endParaRPr lang="fr-FR" noProof="0" dirty="0"/>
          </a:p>
        </p:txBody>
      </p:sp>
      <p:sp>
        <p:nvSpPr>
          <p:cNvPr id="3" name="Subtitle 2"/>
          <p:cNvSpPr>
            <a:spLocks noGrp="1"/>
          </p:cNvSpPr>
          <p:nvPr>
            <p:ph type="subTitle" idx="1"/>
          </p:nvPr>
        </p:nvSpPr>
        <p:spPr/>
        <p:txBody>
          <a:bodyPr>
            <a:normAutofit/>
          </a:bodyPr>
          <a:lstStyle/>
          <a:p>
            <a:r>
              <a:rPr lang="fr-FR" noProof="0" dirty="0" smtClean="0"/>
              <a:t>Réunion annuelle SSATP</a:t>
            </a:r>
            <a:endParaRPr lang="fr-FR" noProof="0" dirty="0" smtClean="0"/>
          </a:p>
          <a:p>
            <a:r>
              <a:rPr lang="fr-FR" noProof="0" dirty="0" err="1" smtClean="0"/>
              <a:t>Addis</a:t>
            </a:r>
            <a:r>
              <a:rPr lang="fr-FR" noProof="0" dirty="0" smtClean="0"/>
              <a:t> </a:t>
            </a:r>
            <a:r>
              <a:rPr lang="fr-FR" noProof="0" dirty="0" err="1" smtClean="0"/>
              <a:t>Abeba</a:t>
            </a:r>
            <a:r>
              <a:rPr lang="fr-FR" noProof="0" dirty="0" smtClean="0"/>
              <a:t> </a:t>
            </a:r>
            <a:r>
              <a:rPr lang="fr-FR" noProof="0" dirty="0" smtClean="0"/>
              <a:t>– Ethiopie</a:t>
            </a:r>
          </a:p>
          <a:p>
            <a:r>
              <a:rPr lang="fr-FR" noProof="0" dirty="0" smtClean="0"/>
              <a:t>Décembre 2012</a:t>
            </a:r>
            <a:endParaRPr lang="fr-FR" noProof="0" dirty="0"/>
          </a:p>
        </p:txBody>
      </p:sp>
      <p:sp>
        <p:nvSpPr>
          <p:cNvPr id="5" name="Slide Number Placeholder 4"/>
          <p:cNvSpPr>
            <a:spLocks noGrp="1"/>
          </p:cNvSpPr>
          <p:nvPr>
            <p:ph type="sldNum" sz="quarter" idx="12"/>
          </p:nvPr>
        </p:nvSpPr>
        <p:spPr/>
        <p:txBody>
          <a:bodyPr/>
          <a:lstStyle/>
          <a:p>
            <a:fld id="{9A95B14D-8A20-409E-B386-935BCC62DE1C}" type="slidenum">
              <a:rPr lang="en-US" smtClean="0"/>
              <a:t>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152400"/>
            <a:ext cx="2907792" cy="1018032"/>
          </a:xfrm>
          <a:prstGeom prst="rect">
            <a:avLst/>
          </a:prstGeom>
        </p:spPr>
      </p:pic>
    </p:spTree>
    <p:extLst>
      <p:ext uri="{BB962C8B-B14F-4D97-AF65-F5344CB8AC3E}">
        <p14:creationId xmlns:p14="http://schemas.microsoft.com/office/powerpoint/2010/main" val="3983946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noProof="0" dirty="0" smtClean="0"/>
              <a:t>Temps de passage et </a:t>
            </a:r>
            <a:r>
              <a:rPr lang="fr-FR" dirty="0" smtClean="0"/>
              <a:t>postes frontières juxtaposés en Afrique de l’Est</a:t>
            </a:r>
            <a:endParaRPr lang="fr-FR" noProof="0" dirty="0"/>
          </a:p>
        </p:txBody>
      </p:sp>
      <p:sp>
        <p:nvSpPr>
          <p:cNvPr id="4" name="Content Placeholder 3"/>
          <p:cNvSpPr>
            <a:spLocks noGrp="1"/>
          </p:cNvSpPr>
          <p:nvPr>
            <p:ph sz="half" idx="1"/>
          </p:nvPr>
        </p:nvSpPr>
        <p:spPr/>
        <p:txBody>
          <a:bodyPr>
            <a:normAutofit fontScale="92500" lnSpcReduction="20000"/>
          </a:bodyPr>
          <a:lstStyle/>
          <a:p>
            <a:r>
              <a:rPr lang="fr-FR" sz="1600" noProof="0" dirty="0" smtClean="0"/>
              <a:t>Les passages aux frontières sont souvent considérés comme des obstacles, </a:t>
            </a:r>
            <a:r>
              <a:rPr lang="fr-FR" sz="1600" dirty="0" smtClean="0"/>
              <a:t>et plusieurs solutions ont été tentées, notamment les postes frontières juxtaposés.</a:t>
            </a:r>
          </a:p>
          <a:p>
            <a:r>
              <a:rPr lang="fr-FR" sz="1600" noProof="0" dirty="0" smtClean="0"/>
              <a:t>Fin 2011, les douanes du </a:t>
            </a:r>
            <a:r>
              <a:rPr lang="fr-FR" sz="1600" noProof="0" dirty="0" err="1" smtClean="0"/>
              <a:t>Ké</a:t>
            </a:r>
            <a:r>
              <a:rPr lang="fr-FR" sz="1600" dirty="0" err="1" smtClean="0"/>
              <a:t>nya</a:t>
            </a:r>
            <a:r>
              <a:rPr lang="fr-FR" sz="1600" dirty="0" smtClean="0"/>
              <a:t> et de l’Ouganda ont décidé de réduire le temps de passage à la frontière de </a:t>
            </a:r>
            <a:r>
              <a:rPr lang="fr-FR" sz="1600" dirty="0" err="1" smtClean="0"/>
              <a:t>Malaba</a:t>
            </a:r>
            <a:r>
              <a:rPr lang="fr-FR" sz="1600" dirty="0" smtClean="0"/>
              <a:t>, qui en cours de transformation en poste juxtaposé, par:</a:t>
            </a:r>
          </a:p>
          <a:p>
            <a:pPr lvl="1"/>
            <a:r>
              <a:rPr lang="fr-FR" sz="1400" noProof="0" dirty="0" smtClean="0"/>
              <a:t>La promotion de la soumission anticipée des déclarations</a:t>
            </a:r>
          </a:p>
          <a:p>
            <a:pPr lvl="1"/>
            <a:r>
              <a:rPr lang="fr-FR" sz="1400" noProof="0" dirty="0" smtClean="0"/>
              <a:t>Des règles de circulation et de stationnement pour les camions</a:t>
            </a:r>
          </a:p>
          <a:p>
            <a:pPr lvl="1"/>
            <a:r>
              <a:rPr lang="fr-FR" sz="1400" noProof="0" dirty="0" smtClean="0"/>
              <a:t>Coordination avec les déclarants en douane</a:t>
            </a:r>
          </a:p>
          <a:p>
            <a:r>
              <a:rPr lang="fr-FR" sz="1600" noProof="0" dirty="0" smtClean="0"/>
              <a:t>Une enquête menée avant et après la mise en œuvre de ces mesures montre une diminution spectaculaire des temps de passage:</a:t>
            </a:r>
          </a:p>
          <a:p>
            <a:pPr lvl="1"/>
            <a:r>
              <a:rPr lang="fr-FR" sz="1400" noProof="0" dirty="0" smtClean="0"/>
              <a:t>Avant, la moitié des camions séjournait plus de 24h à la frontière</a:t>
            </a:r>
          </a:p>
          <a:p>
            <a:pPr lvl="1"/>
            <a:r>
              <a:rPr lang="fr-FR" sz="1400" noProof="0" dirty="0" smtClean="0"/>
              <a:t>Après</a:t>
            </a:r>
            <a:r>
              <a:rPr lang="fr-FR" sz="1400" noProof="0" dirty="0" smtClean="0"/>
              <a:t>, tous les </a:t>
            </a:r>
            <a:r>
              <a:rPr lang="fr-FR" sz="1400" dirty="0" smtClean="0"/>
              <a:t>camions sont passés en moins de 6h</a:t>
            </a:r>
            <a:endParaRPr lang="fr-FR" sz="1400" noProof="0"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65358367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9A95B14D-8A20-409E-B386-935BCC62DE1C}" type="slidenum">
              <a:rPr lang="en-US" smtClean="0"/>
              <a:t>10</a:t>
            </a:fld>
            <a:endParaRPr lang="en-US" dirty="0"/>
          </a:p>
        </p:txBody>
      </p:sp>
    </p:spTree>
    <p:extLst>
      <p:ext uri="{BB962C8B-B14F-4D97-AF65-F5344CB8AC3E}">
        <p14:creationId xmlns:p14="http://schemas.microsoft.com/office/powerpoint/2010/main" val="3607515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fr-FR" sz="3600" noProof="0" dirty="0" smtClean="0"/>
              <a:t>Temps de livraison terrestre au Burkina Faso</a:t>
            </a:r>
            <a:endParaRPr lang="fr-FR" sz="3600" noProof="0" dirty="0"/>
          </a:p>
        </p:txBody>
      </p:sp>
      <p:sp>
        <p:nvSpPr>
          <p:cNvPr id="3" name="Content Placeholder 2"/>
          <p:cNvSpPr>
            <a:spLocks noGrp="1"/>
          </p:cNvSpPr>
          <p:nvPr>
            <p:ph sz="half" idx="1"/>
          </p:nvPr>
        </p:nvSpPr>
        <p:spPr/>
        <p:txBody>
          <a:bodyPr>
            <a:normAutofit fontScale="55000" lnSpcReduction="20000"/>
          </a:bodyPr>
          <a:lstStyle/>
          <a:p>
            <a:r>
              <a:rPr lang="fr-FR" noProof="0" dirty="0" smtClean="0"/>
              <a:t>Des </a:t>
            </a:r>
            <a:r>
              <a:rPr lang="fr-FR" dirty="0" smtClean="0"/>
              <a:t>chiffres montrent que la réduction des temps de livraison nécessite la coordination des livraisons </a:t>
            </a:r>
            <a:r>
              <a:rPr lang="fr-FR" dirty="0" smtClean="0"/>
              <a:t> au terminal </a:t>
            </a:r>
            <a:r>
              <a:rPr lang="fr-FR" dirty="0" smtClean="0"/>
              <a:t>pour le transport multimodal</a:t>
            </a:r>
          </a:p>
          <a:p>
            <a:r>
              <a:rPr lang="fr-FR" noProof="0" dirty="0" smtClean="0"/>
              <a:t>Pour les </a:t>
            </a:r>
            <a:r>
              <a:rPr lang="fr-FR" dirty="0" smtClean="0"/>
              <a:t>conteneurs livrés par rail, les temps identifiés comprennent le passage portuaire, le temps de transport ferroviaire, et le temps de séjour au terminal intérieur, révélant un délai de livraison plus important malgré un transport plus bref</a:t>
            </a:r>
          </a:p>
          <a:p>
            <a:r>
              <a:rPr lang="fr-FR" dirty="0" smtClean="0"/>
              <a:t>Par contre, pour les livraisons par route, le temps total de livraison est de 8 jours ½, avec juste un peu plus d’une journée au terminal intérieur</a:t>
            </a:r>
          </a:p>
          <a:p>
            <a:r>
              <a:rPr lang="fr-FR" noProof="0" dirty="0" smtClean="0"/>
              <a:t>Données fournies par l’observatoire des transports pilote:</a:t>
            </a:r>
          </a:p>
          <a:p>
            <a:pPr lvl="1"/>
            <a:r>
              <a:rPr lang="fr-FR" noProof="0" dirty="0" smtClean="0"/>
              <a:t>Ferroviaire sur la période Jan. Fév. 2012 avec le terminal à conteneurs, le chemin de fer, et les ports secs</a:t>
            </a:r>
          </a:p>
          <a:p>
            <a:pPr lvl="1"/>
            <a:r>
              <a:rPr lang="fr-FR" noProof="0" dirty="0" smtClean="0"/>
              <a:t>Route sur la période Jan. Oct. 2012 a partir des données du Conseil </a:t>
            </a:r>
            <a:r>
              <a:rPr lang="fr-FR" dirty="0"/>
              <a:t>b</a:t>
            </a:r>
            <a:r>
              <a:rPr lang="fr-FR" noProof="0" dirty="0" err="1" smtClean="0"/>
              <a:t>urkinabé</a:t>
            </a:r>
            <a:r>
              <a:rPr lang="fr-FR" noProof="0" dirty="0" smtClean="0"/>
              <a:t> </a:t>
            </a:r>
            <a:r>
              <a:rPr lang="fr-FR" noProof="0" dirty="0" smtClean="0"/>
              <a:t>des </a:t>
            </a:r>
            <a:r>
              <a:rPr lang="fr-FR" noProof="0" dirty="0" smtClean="0"/>
              <a:t>chargeurs</a:t>
            </a:r>
            <a:endParaRPr lang="fr-FR" noProof="0" dirty="0" smtClean="0"/>
          </a:p>
        </p:txBody>
      </p:sp>
      <p:sp>
        <p:nvSpPr>
          <p:cNvPr id="4" name="Slide Number Placeholder 3"/>
          <p:cNvSpPr>
            <a:spLocks noGrp="1"/>
          </p:cNvSpPr>
          <p:nvPr>
            <p:ph type="sldNum" sz="quarter" idx="12"/>
          </p:nvPr>
        </p:nvSpPr>
        <p:spPr/>
        <p:txBody>
          <a:bodyPr/>
          <a:lstStyle/>
          <a:p>
            <a:fld id="{9A95B14D-8A20-409E-B386-935BCC62DE1C}" type="slidenum">
              <a:rPr lang="en-US" smtClean="0"/>
              <a:t>11</a:t>
            </a:fld>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185255223"/>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2162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Politiques de transport et </a:t>
            </a:r>
            <a:r>
              <a:rPr lang="fr-FR" noProof="0" dirty="0" smtClean="0"/>
              <a:t>impact sur les coûts de transport routier</a:t>
            </a:r>
            <a:endParaRPr lang="fr-FR" noProof="0" dirty="0"/>
          </a:p>
        </p:txBody>
      </p:sp>
      <p:sp>
        <p:nvSpPr>
          <p:cNvPr id="4" name="Content Placeholder 3"/>
          <p:cNvSpPr>
            <a:spLocks noGrp="1"/>
          </p:cNvSpPr>
          <p:nvPr>
            <p:ph sz="half" idx="1"/>
          </p:nvPr>
        </p:nvSpPr>
        <p:spPr/>
        <p:txBody>
          <a:bodyPr>
            <a:normAutofit fontScale="77500" lnSpcReduction="20000"/>
          </a:bodyPr>
          <a:lstStyle/>
          <a:p>
            <a:r>
              <a:rPr lang="fr-FR" noProof="0" dirty="0" smtClean="0"/>
              <a:t>Pour les corridors d’Afrique de </a:t>
            </a:r>
            <a:r>
              <a:rPr lang="fr-FR" noProof="0" dirty="0" smtClean="0"/>
              <a:t>l’ouest </a:t>
            </a:r>
            <a:r>
              <a:rPr lang="fr-FR" noProof="0" dirty="0" smtClean="0"/>
              <a:t>et du </a:t>
            </a:r>
            <a:r>
              <a:rPr lang="fr-FR" noProof="0" dirty="0" smtClean="0"/>
              <a:t>centre</a:t>
            </a:r>
            <a:r>
              <a:rPr lang="fr-FR" noProof="0" dirty="0" smtClean="0"/>
              <a:t>, les coûts de transport routier ont été décomposés selon des facteurs qui peuvent être influencés par différentes politiques de transport</a:t>
            </a:r>
          </a:p>
          <a:p>
            <a:r>
              <a:rPr lang="fr-FR" noProof="0" dirty="0" smtClean="0"/>
              <a:t>Cette analyse permet de mesurer l’impact possible des différentes politiques envisagées</a:t>
            </a:r>
            <a:r>
              <a:rPr lang="fr-FR" dirty="0" smtClean="0"/>
              <a:t>, notamment dans le cadre de la réforme du secteur des transports routiers en Afrique de </a:t>
            </a:r>
            <a:r>
              <a:rPr lang="fr-FR" dirty="0" smtClean="0"/>
              <a:t>l’ouest</a:t>
            </a:r>
            <a:endParaRPr lang="fr-FR" dirty="0" smtClean="0"/>
          </a:p>
        </p:txBody>
      </p:sp>
      <p:graphicFrame>
        <p:nvGraphicFramePr>
          <p:cNvPr id="9" name="Content Placeholder 4"/>
          <p:cNvGraphicFramePr>
            <a:graphicFrameLocks noGrp="1"/>
          </p:cNvGraphicFramePr>
          <p:nvPr>
            <p:ph sz="half" idx="2"/>
            <p:extLst>
              <p:ext uri="{D42A27DB-BD31-4B8C-83A1-F6EECF244321}">
                <p14:modId xmlns:p14="http://schemas.microsoft.com/office/powerpoint/2010/main" val="784256278"/>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9A95B14D-8A20-409E-B386-935BCC62DE1C}" type="slidenum">
              <a:rPr lang="en-US" smtClean="0"/>
              <a:t>12</a:t>
            </a:fld>
            <a:endParaRPr lang="en-US" dirty="0"/>
          </a:p>
        </p:txBody>
      </p:sp>
    </p:spTree>
    <p:extLst>
      <p:ext uri="{BB962C8B-B14F-4D97-AF65-F5344CB8AC3E}">
        <p14:creationId xmlns:p14="http://schemas.microsoft.com/office/powerpoint/2010/main" val="322193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lvl="0"/>
            <a:r>
              <a:rPr lang="fr-FR" dirty="0"/>
              <a:t>Centrer le dialogue sur les enjeux </a:t>
            </a:r>
            <a:r>
              <a:rPr lang="fr-FR" dirty="0" smtClean="0"/>
              <a:t>du </a:t>
            </a:r>
            <a:r>
              <a:rPr lang="fr-FR" dirty="0"/>
              <a:t>transport routier en Afrique de </a:t>
            </a:r>
            <a:r>
              <a:rPr lang="fr-FR" dirty="0" smtClean="0"/>
              <a:t>l’est</a:t>
            </a:r>
            <a:endParaRPr lang="fr-FR" noProof="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389048187"/>
              </p:ext>
            </p:extLst>
          </p:nvPr>
        </p:nvGraphicFramePr>
        <p:xfrm>
          <a:off x="457200" y="1600200"/>
          <a:ext cx="4039252" cy="4490440"/>
        </p:xfrm>
        <a:graphic>
          <a:graphicData uri="http://schemas.openxmlformats.org/drawingml/2006/table">
            <a:tbl>
              <a:tblPr firstRow="1" bandRow="1">
                <a:tableStyleId>{35758FB7-9AC5-4552-8A53-C91805E547FA}</a:tableStyleId>
              </a:tblPr>
              <a:tblGrid>
                <a:gridCol w="3180589"/>
                <a:gridCol w="286221"/>
                <a:gridCol w="286221"/>
                <a:gridCol w="286221"/>
              </a:tblGrid>
              <a:tr h="838200">
                <a:tc>
                  <a:txBody>
                    <a:bodyPr/>
                    <a:lstStyle/>
                    <a:p>
                      <a:pPr marL="0" marR="0">
                        <a:spcBef>
                          <a:spcPts val="0"/>
                        </a:spcBef>
                        <a:spcAft>
                          <a:spcPts val="0"/>
                        </a:spcAft>
                      </a:pPr>
                      <a:r>
                        <a:rPr lang="fr-FR" sz="1200" noProof="0" smtClean="0">
                          <a:effectLst/>
                        </a:rPr>
                        <a:t>Preoccupations exprimees par la profession des</a:t>
                      </a:r>
                      <a:r>
                        <a:rPr lang="fr-FR" sz="1200" baseline="0" noProof="0" smtClean="0">
                          <a:effectLst/>
                        </a:rPr>
                        <a:t> transporteurs routiers en Afrique de l‘Est</a:t>
                      </a:r>
                      <a:endParaRPr lang="fr-FR" sz="1200" noProof="0">
                        <a:effectLst/>
                        <a:latin typeface="Calibri"/>
                        <a:ea typeface="Calibri"/>
                        <a:cs typeface="Times New Roman"/>
                      </a:endParaRPr>
                    </a:p>
                  </a:txBody>
                  <a:tcPr marL="41168" marR="41168"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a:txBody>
                    <a:bodyPr/>
                    <a:lstStyle/>
                    <a:p>
                      <a:pPr marL="0" marR="0">
                        <a:spcBef>
                          <a:spcPts val="0"/>
                        </a:spcBef>
                        <a:spcAft>
                          <a:spcPts val="0"/>
                        </a:spcAft>
                      </a:pPr>
                      <a:r>
                        <a:rPr lang="fr-FR" sz="1200" noProof="0" dirty="0" smtClean="0">
                          <a:effectLst/>
                        </a:rPr>
                        <a:t>Tanzanie</a:t>
                      </a:r>
                      <a:endParaRPr lang="fr-FR" sz="1200" noProof="0" dirty="0">
                        <a:effectLst/>
                        <a:latin typeface="Calibri"/>
                        <a:ea typeface="Calibri"/>
                        <a:cs typeface="Times New Roman"/>
                      </a:endParaRPr>
                    </a:p>
                  </a:txBody>
                  <a:tcPr marL="41168" marR="41168" marT="0" marB="0" vert="vert27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marR="0">
                        <a:spcBef>
                          <a:spcPts val="0"/>
                        </a:spcBef>
                        <a:spcAft>
                          <a:spcPts val="0"/>
                        </a:spcAft>
                      </a:pPr>
                      <a:r>
                        <a:rPr lang="fr-FR" sz="1200" noProof="0" smtClean="0">
                          <a:effectLst/>
                        </a:rPr>
                        <a:t>Kenya</a:t>
                      </a:r>
                      <a:endParaRPr lang="fr-FR" sz="1200" noProof="0">
                        <a:effectLst/>
                        <a:latin typeface="Calibri"/>
                        <a:ea typeface="Calibri"/>
                        <a:cs typeface="Times New Roman"/>
                      </a:endParaRPr>
                    </a:p>
                  </a:txBody>
                  <a:tcPr marL="41168" marR="41168" marT="0" marB="0" vert="vert27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marL="0" marR="0">
                        <a:spcBef>
                          <a:spcPts val="0"/>
                        </a:spcBef>
                        <a:spcAft>
                          <a:spcPts val="0"/>
                        </a:spcAft>
                      </a:pPr>
                      <a:r>
                        <a:rPr lang="fr-FR" sz="1200" noProof="0" smtClean="0">
                          <a:effectLst/>
                        </a:rPr>
                        <a:t>Rwanda</a:t>
                      </a:r>
                      <a:endParaRPr lang="fr-FR" sz="1200" noProof="0">
                        <a:effectLst/>
                        <a:latin typeface="Calibri"/>
                        <a:ea typeface="Calibri"/>
                        <a:cs typeface="Times New Roman"/>
                      </a:endParaRPr>
                    </a:p>
                  </a:txBody>
                  <a:tcPr marL="41168" marR="41168" marT="0" marB="0" vert="vert270" anchor="ctr" anchorCtr="1">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Coûts des carburants</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b="0" cap="none" spc="0" noProof="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fr-FR" sz="1200" b="0" cap="none" spc="0" noProof="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b="0" cap="none" spc="0" noProof="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fr-FR" sz="1200" b="0" cap="none" spc="0" noProof="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b="0" cap="none" spc="0" noProof="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fr-FR" sz="1200" b="0" cap="none" spc="0" noProof="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Coûts de maintenance / pièces</a:t>
                      </a:r>
                      <a:r>
                        <a:rPr lang="fr-FR" sz="1200" baseline="0" noProof="0" dirty="0" smtClean="0">
                          <a:effectLst/>
                        </a:rPr>
                        <a:t> détachées</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b="0" cap="none" spc="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fr-FR" sz="1200" b="0" cap="none" spc="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b="0" cap="none" spc="0" noProof="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fr-FR" sz="1200" b="0" cap="none" spc="0" noProof="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b="0" cap="none" spc="0" noProof="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fr-FR" sz="1200" b="0" cap="none" spc="0" noProof="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Coûts des</a:t>
                      </a:r>
                      <a:r>
                        <a:rPr lang="fr-FR" sz="1200" baseline="0" noProof="0" dirty="0" smtClean="0">
                          <a:effectLst/>
                        </a:rPr>
                        <a:t> véhicules (financement)</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b="0" cap="none" spc="0" noProof="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fr-FR" sz="1200" b="0" cap="none" spc="0" noProof="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b="0" cap="none" spc="0" noProof="0" smtClean="0">
                          <a:ln w="18415" cmpd="sng">
                            <a:solidFill>
                              <a:srgbClr val="FFFFFF"/>
                            </a:solidFill>
                            <a:prstDash val="solid"/>
                          </a:ln>
                          <a:solidFill>
                            <a:srgbClr val="FFFFFF"/>
                          </a:solidFill>
                          <a:effectLst>
                            <a:outerShdw blurRad="63500" dir="3600000" algn="tl" rotWithShape="0">
                              <a:srgbClr val="000000">
                                <a:alpha val="70000"/>
                              </a:srgbClr>
                            </a:outerShdw>
                          </a:effectLst>
                        </a:rPr>
                        <a:t>4</a:t>
                      </a:r>
                      <a:endParaRPr lang="fr-FR" sz="1200" b="0" cap="none" spc="0" noProof="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b="0" cap="none" spc="0" noProof="0" smtClean="0">
                          <a:ln>
                            <a:noFill/>
                          </a:ln>
                          <a:solidFill>
                            <a:schemeClr val="tx1"/>
                          </a:solidFill>
                          <a:effectLst/>
                        </a:rPr>
                        <a:t>9</a:t>
                      </a:r>
                      <a:endParaRPr lang="fr-FR" sz="1200" b="0" cap="none" spc="0" noProof="0">
                        <a:ln>
                          <a:noFill/>
                        </a:ln>
                        <a:solidFill>
                          <a:schemeClr val="tx1"/>
                        </a:solidFill>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Maillons routiers manquants</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cap="none" spc="0" noProof="0" dirty="0" smtClean="0">
                          <a:ln w="18415" cmpd="sng">
                            <a:solidFill>
                              <a:srgbClr val="FFFFFF"/>
                            </a:solidFill>
                            <a:prstDash val="solid"/>
                          </a:ln>
                          <a:effectLst>
                            <a:outerShdw blurRad="63500" dir="3600000" algn="tl" rotWithShape="0">
                              <a:srgbClr val="000000">
                                <a:alpha val="70000"/>
                              </a:srgbClr>
                            </a:outerShdw>
                          </a:effectLst>
                        </a:rPr>
                        <a:t>4</a:t>
                      </a:r>
                      <a:endParaRPr lang="fr-FR" sz="1200" b="0" cap="none" spc="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cap="none" spc="0" noProof="0" dirty="0" smtClean="0">
                          <a:ln w="18415" cmpd="sng">
                            <a:solidFill>
                              <a:srgbClr val="FFFFFF"/>
                            </a:solidFill>
                            <a:prstDash val="solid"/>
                          </a:ln>
                          <a:effectLst>
                            <a:outerShdw blurRad="63500" dir="3600000" algn="tl" rotWithShape="0">
                              <a:srgbClr val="000000">
                                <a:alpha val="70000"/>
                              </a:srgbClr>
                            </a:outerShdw>
                          </a:effectLst>
                        </a:rPr>
                        <a:t>13</a:t>
                      </a:r>
                      <a:endParaRPr lang="fr-FR" sz="1200" b="0" cap="none" spc="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cap="none" spc="0" noProof="0" dirty="0" smtClean="0">
                          <a:ln w="18415" cmpd="sng">
                            <a:solidFill>
                              <a:srgbClr val="FFFFFF"/>
                            </a:solidFill>
                            <a:prstDash val="solid"/>
                          </a:ln>
                          <a:effectLst>
                            <a:outerShdw blurRad="63500" dir="3600000" algn="tl" rotWithShape="0">
                              <a:srgbClr val="000000">
                                <a:alpha val="70000"/>
                              </a:srgbClr>
                            </a:outerShdw>
                          </a:effectLst>
                        </a:rPr>
                        <a:t>4</a:t>
                      </a:r>
                      <a:endParaRPr lang="fr-FR" sz="1200" b="0" cap="none" spc="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Corruption et barrières routières</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smtClean="0">
                          <a:effectLst/>
                        </a:rPr>
                        <a:t>5</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smtClean="0">
                          <a:effectLst/>
                        </a:rPr>
                        <a:t>5</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noProof="0" smtClean="0">
                          <a:effectLst/>
                        </a:rPr>
                        <a:t>7</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Absence de fret retour</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dirty="0" smtClean="0">
                          <a:effectLst/>
                        </a:rPr>
                        <a:t>6</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dirty="0" smtClean="0">
                          <a:effectLst/>
                        </a:rPr>
                        <a:t>7</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noProof="0" dirty="0" smtClean="0">
                          <a:effectLst/>
                        </a:rPr>
                        <a:t>8</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Règlementation et licences</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smtClean="0">
                          <a:effectLst/>
                        </a:rPr>
                        <a:t>7</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smtClean="0">
                          <a:effectLst/>
                        </a:rPr>
                        <a:t>14</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noProof="0" smtClean="0">
                          <a:effectLst/>
                        </a:rPr>
                        <a:t>11</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Conditions de passages aux frontières</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dirty="0" smtClean="0">
                          <a:effectLst/>
                        </a:rPr>
                        <a:t>8</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dirty="0" smtClean="0">
                          <a:effectLst/>
                        </a:rPr>
                        <a:t>8</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cap="none" spc="0" noProof="0" dirty="0" smtClean="0">
                          <a:ln w="18415" cmpd="sng">
                            <a:solidFill>
                              <a:srgbClr val="FFFFFF"/>
                            </a:solidFill>
                            <a:prstDash val="solid"/>
                          </a:ln>
                          <a:effectLst>
                            <a:outerShdw blurRad="63500" dir="3600000" algn="tl" rotWithShape="0">
                              <a:srgbClr val="000000">
                                <a:alpha val="70000"/>
                              </a:srgbClr>
                            </a:outerShdw>
                          </a:effectLst>
                        </a:rPr>
                        <a:t>15</a:t>
                      </a:r>
                      <a:endParaRPr lang="fr-FR" sz="1200" b="0" cap="none" spc="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Mauvais état des routes</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dirty="0" smtClean="0">
                          <a:effectLst/>
                        </a:rPr>
                        <a:t>9</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cap="none" spc="0" noProof="0" dirty="0" smtClean="0">
                          <a:ln w="18415" cmpd="sng">
                            <a:solidFill>
                              <a:srgbClr val="FFFFFF"/>
                            </a:solidFill>
                            <a:prstDash val="solid"/>
                          </a:ln>
                          <a:effectLst>
                            <a:outerShdw blurRad="63500" dir="3600000" algn="tl" rotWithShape="0">
                              <a:srgbClr val="000000">
                                <a:alpha val="70000"/>
                              </a:srgbClr>
                            </a:outerShdw>
                          </a:effectLst>
                        </a:rPr>
                        <a:t>2</a:t>
                      </a:r>
                      <a:endParaRPr lang="fr-FR" sz="1200" b="0" cap="none" spc="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noProof="0" dirty="0" smtClean="0">
                          <a:effectLst/>
                        </a:rPr>
                        <a:t>10</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Crime et sûreté</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smtClean="0">
                          <a:effectLst/>
                        </a:rPr>
                        <a:t>10</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smtClean="0">
                          <a:effectLst/>
                        </a:rPr>
                        <a:t>6</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noProof="0" smtClean="0">
                          <a:effectLst/>
                        </a:rPr>
                        <a:t>12</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Sécurité routière</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smtClean="0">
                          <a:effectLst/>
                        </a:rPr>
                        <a:t>11</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smtClean="0">
                          <a:effectLst/>
                        </a:rPr>
                        <a:t>9</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cap="none" spc="0" noProof="0" smtClean="0">
                          <a:ln w="18415" cmpd="sng">
                            <a:solidFill>
                              <a:srgbClr val="FFFFFF"/>
                            </a:solidFill>
                            <a:prstDash val="solid"/>
                          </a:ln>
                          <a:effectLst>
                            <a:outerShdw blurRad="63500" dir="3600000" algn="tl" rotWithShape="0">
                              <a:srgbClr val="000000">
                                <a:alpha val="70000"/>
                              </a:srgbClr>
                            </a:outerShdw>
                          </a:effectLst>
                        </a:rPr>
                        <a:t>2</a:t>
                      </a:r>
                      <a:endParaRPr lang="fr-FR" sz="1200" b="0" cap="none" spc="0" noProof="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Pratiques compétitives du secteur informel</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smtClean="0">
                          <a:effectLst/>
                        </a:rPr>
                        <a:t>12</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smtClean="0">
                          <a:effectLst/>
                        </a:rPr>
                        <a:t>12</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cap="none" spc="0" noProof="0" smtClean="0">
                          <a:ln w="18415" cmpd="sng">
                            <a:solidFill>
                              <a:srgbClr val="FFFFFF"/>
                            </a:solidFill>
                            <a:prstDash val="solid"/>
                          </a:ln>
                          <a:effectLst>
                            <a:outerShdw blurRad="63500" dir="3600000" algn="tl" rotWithShape="0">
                              <a:srgbClr val="000000">
                                <a:alpha val="70000"/>
                              </a:srgbClr>
                            </a:outerShdw>
                          </a:effectLst>
                        </a:rPr>
                        <a:t>6</a:t>
                      </a:r>
                      <a:endParaRPr lang="fr-FR" sz="1200" b="0" cap="none" spc="0" noProof="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Régime de transit</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dirty="0" smtClean="0">
                          <a:effectLst/>
                        </a:rPr>
                        <a:t>12</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dirty="0" smtClean="0">
                          <a:effectLst/>
                        </a:rPr>
                        <a:t>11</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noProof="0" dirty="0" smtClean="0">
                          <a:effectLst/>
                        </a:rPr>
                        <a:t>16</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Coûts de la main d’œuvre</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dirty="0" smtClean="0">
                          <a:effectLst/>
                        </a:rPr>
                        <a:t>14</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dirty="0" smtClean="0">
                          <a:effectLst/>
                        </a:rPr>
                        <a:t>10</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cap="none" spc="0" noProof="0" dirty="0" smtClean="0">
                          <a:ln w="18415" cmpd="sng">
                            <a:solidFill>
                              <a:srgbClr val="FFFFFF"/>
                            </a:solidFill>
                            <a:prstDash val="solid"/>
                          </a:ln>
                          <a:effectLst>
                            <a:outerShdw blurRad="63500" dir="3600000" algn="tl" rotWithShape="0">
                              <a:srgbClr val="000000">
                                <a:alpha val="70000"/>
                              </a:srgbClr>
                            </a:outerShdw>
                          </a:effectLst>
                        </a:rPr>
                        <a:t>5</a:t>
                      </a:r>
                      <a:endParaRPr lang="fr-FR" sz="1200" b="0" cap="none" spc="0" noProof="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Répartition des frets</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dirty="0" smtClean="0">
                          <a:effectLst/>
                        </a:rPr>
                        <a:t>15</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dirty="0" smtClean="0">
                          <a:effectLst/>
                        </a:rPr>
                        <a:t>15</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noProof="0" dirty="0" smtClean="0">
                          <a:effectLst/>
                        </a:rPr>
                        <a:t>12</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28265">
                <a:tc>
                  <a:txBody>
                    <a:bodyPr/>
                    <a:lstStyle/>
                    <a:p>
                      <a:pPr marL="0" marR="0">
                        <a:spcBef>
                          <a:spcPts val="0"/>
                        </a:spcBef>
                        <a:spcAft>
                          <a:spcPts val="0"/>
                        </a:spcAft>
                      </a:pPr>
                      <a:r>
                        <a:rPr lang="fr-FR" sz="1200" noProof="0" dirty="0" smtClean="0">
                          <a:effectLst/>
                        </a:rPr>
                        <a:t>Compétition ferroviaire</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a:txBody>
                    <a:bodyPr/>
                    <a:lstStyle/>
                    <a:p>
                      <a:pPr marL="0" marR="0" algn="r">
                        <a:spcBef>
                          <a:spcPts val="0"/>
                        </a:spcBef>
                        <a:spcAft>
                          <a:spcPts val="0"/>
                        </a:spcAft>
                      </a:pPr>
                      <a:r>
                        <a:rPr lang="fr-FR" sz="1200" noProof="0" smtClean="0">
                          <a:effectLst/>
                        </a:rPr>
                        <a:t>16</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marL="0" marR="0" algn="r">
                        <a:spcBef>
                          <a:spcPts val="0"/>
                        </a:spcBef>
                        <a:spcAft>
                          <a:spcPts val="0"/>
                        </a:spcAft>
                      </a:pPr>
                      <a:r>
                        <a:rPr lang="fr-FR" sz="1200" noProof="0" smtClean="0">
                          <a:effectLst/>
                        </a:rPr>
                        <a:t>16</a:t>
                      </a:r>
                      <a:endParaRPr lang="fr-FR" sz="1200" noProof="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solidFill>
                  </a:tcPr>
                </a:tc>
                <a:tc>
                  <a:txBody>
                    <a:bodyPr/>
                    <a:lstStyle/>
                    <a:p>
                      <a:pPr marL="0" marR="0" algn="r">
                        <a:spcBef>
                          <a:spcPts val="0"/>
                        </a:spcBef>
                        <a:spcAft>
                          <a:spcPts val="0"/>
                        </a:spcAft>
                      </a:pPr>
                      <a:r>
                        <a:rPr lang="fr-FR" sz="1200" noProof="0" dirty="0" smtClean="0">
                          <a:effectLst/>
                        </a:rPr>
                        <a:t>16</a:t>
                      </a:r>
                      <a:endParaRPr lang="fr-FR" sz="1200" noProof="0" dirty="0">
                        <a:effectLst/>
                        <a:latin typeface="Calibri"/>
                        <a:ea typeface="Calibri"/>
                        <a:cs typeface="Times New Roman"/>
                      </a:endParaRPr>
                    </a:p>
                  </a:txBody>
                  <a:tcPr marL="41168" marR="41168"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r>
            </a:tbl>
          </a:graphicData>
        </a:graphic>
      </p:graphicFrame>
      <p:sp>
        <p:nvSpPr>
          <p:cNvPr id="31" name="Content Placeholder 30"/>
          <p:cNvSpPr>
            <a:spLocks noGrp="1"/>
          </p:cNvSpPr>
          <p:nvPr>
            <p:ph sz="half" idx="2"/>
          </p:nvPr>
        </p:nvSpPr>
        <p:spPr/>
        <p:txBody>
          <a:bodyPr>
            <a:normAutofit fontScale="77500" lnSpcReduction="20000"/>
          </a:bodyPr>
          <a:lstStyle/>
          <a:p>
            <a:r>
              <a:rPr lang="fr-FR" noProof="0" dirty="0" smtClean="0"/>
              <a:t>Les compagnies de transport en Afrique de l’Est ont exprimé leurs problèmes au cours d’une enquête auprès</a:t>
            </a:r>
            <a:r>
              <a:rPr lang="fr-FR" dirty="0" smtClean="0"/>
              <a:t> de la profession</a:t>
            </a:r>
          </a:p>
          <a:p>
            <a:r>
              <a:rPr lang="fr-FR" noProof="0" dirty="0" smtClean="0"/>
              <a:t>Le classement des enjeux fournit un point de départ pour le dialogue</a:t>
            </a:r>
          </a:p>
          <a:p>
            <a:r>
              <a:rPr lang="fr-FR" noProof="0" dirty="0" smtClean="0"/>
              <a:t>Des telles enquêtes auprès de la profession permettent d’étayer et de qualifier les préoccupation des opérateurs de transport et favorisent le dialogue entre prestataires logistiques et </a:t>
            </a:r>
            <a:r>
              <a:rPr lang="fr-FR" noProof="0" dirty="0" smtClean="0"/>
              <a:t>autorités </a:t>
            </a:r>
            <a:r>
              <a:rPr lang="fr-FR" noProof="0" dirty="0" smtClean="0"/>
              <a:t>publiques de régulation</a:t>
            </a:r>
          </a:p>
        </p:txBody>
      </p:sp>
      <p:sp>
        <p:nvSpPr>
          <p:cNvPr id="26" name="Slide Number Placeholder 25"/>
          <p:cNvSpPr>
            <a:spLocks noGrp="1"/>
          </p:cNvSpPr>
          <p:nvPr>
            <p:ph type="sldNum" sz="quarter" idx="12"/>
          </p:nvPr>
        </p:nvSpPr>
        <p:spPr/>
        <p:txBody>
          <a:bodyPr/>
          <a:lstStyle/>
          <a:p>
            <a:fld id="{9A95B14D-8A20-409E-B386-935BCC62DE1C}" type="slidenum">
              <a:rPr lang="en-US" smtClean="0"/>
              <a:pPr/>
              <a:t>13</a:t>
            </a:fld>
            <a:endParaRPr lang="en-US" dirty="0"/>
          </a:p>
        </p:txBody>
      </p:sp>
    </p:spTree>
    <p:extLst>
      <p:ext uri="{BB962C8B-B14F-4D97-AF65-F5344CB8AC3E}">
        <p14:creationId xmlns:p14="http://schemas.microsoft.com/office/powerpoint/2010/main" val="3655875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fr-FR" noProof="0" dirty="0" smtClean="0"/>
              <a:t>Prochaines étapes: la feuille de route</a:t>
            </a:r>
            <a:endParaRPr lang="fr-FR" noProof="0"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81628717"/>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363960756"/>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Slide Number Placeholder 1"/>
          <p:cNvSpPr>
            <a:spLocks noGrp="1"/>
          </p:cNvSpPr>
          <p:nvPr>
            <p:ph type="sldNum" sz="quarter" idx="12"/>
          </p:nvPr>
        </p:nvSpPr>
        <p:spPr/>
        <p:txBody>
          <a:bodyPr/>
          <a:lstStyle/>
          <a:p>
            <a:fld id="{9A95B14D-8A20-409E-B386-935BCC62DE1C}" type="slidenum">
              <a:rPr lang="en-US" smtClean="0"/>
              <a:t>14</a:t>
            </a:fld>
            <a:endParaRPr lang="en-US"/>
          </a:p>
        </p:txBody>
      </p:sp>
    </p:spTree>
    <p:extLst>
      <p:ext uri="{BB962C8B-B14F-4D97-AF65-F5344CB8AC3E}">
        <p14:creationId xmlns:p14="http://schemas.microsoft.com/office/powerpoint/2010/main" val="1505520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r-FR" noProof="0" dirty="0" smtClean="0"/>
              <a:t>Merci </a:t>
            </a:r>
            <a:r>
              <a:rPr lang="fr-FR" noProof="0" dirty="0" smtClean="0"/>
              <a:t>de votre </a:t>
            </a:r>
            <a:r>
              <a:rPr lang="fr-FR" noProof="0" dirty="0" smtClean="0"/>
              <a:t>attention</a:t>
            </a:r>
            <a:endParaRPr lang="fr-FR" noProof="0" dirty="0"/>
          </a:p>
        </p:txBody>
      </p:sp>
      <p:sp>
        <p:nvSpPr>
          <p:cNvPr id="5" name="Subtitle 4"/>
          <p:cNvSpPr>
            <a:spLocks noGrp="1"/>
          </p:cNvSpPr>
          <p:nvPr>
            <p:ph type="subTitle" idx="1"/>
          </p:nvPr>
        </p:nvSpPr>
        <p:spPr/>
        <p:txBody>
          <a:bodyPr>
            <a:normAutofit/>
          </a:bodyPr>
          <a:lstStyle/>
          <a:p>
            <a:r>
              <a:rPr lang="fr-FR" noProof="0" dirty="0" smtClean="0"/>
              <a:t>SSATP – </a:t>
            </a:r>
            <a:r>
              <a:rPr lang="fr-FR" dirty="0" smtClean="0"/>
              <a:t>Composante </a:t>
            </a:r>
            <a:r>
              <a:rPr lang="fr-FR" noProof="0" dirty="0" smtClean="0"/>
              <a:t>Intégration</a:t>
            </a:r>
            <a:r>
              <a:rPr lang="fr-FR" dirty="0" smtClean="0"/>
              <a:t> Régionale</a:t>
            </a:r>
            <a:endParaRPr lang="fr-FR" noProof="0" dirty="0"/>
          </a:p>
        </p:txBody>
      </p:sp>
      <p:sp>
        <p:nvSpPr>
          <p:cNvPr id="2" name="Slide Number Placeholder 1"/>
          <p:cNvSpPr>
            <a:spLocks noGrp="1"/>
          </p:cNvSpPr>
          <p:nvPr>
            <p:ph type="sldNum" sz="quarter" idx="12"/>
          </p:nvPr>
        </p:nvSpPr>
        <p:spPr/>
        <p:txBody>
          <a:bodyPr/>
          <a:lstStyle/>
          <a:p>
            <a:fld id="{9A95B14D-8A20-409E-B386-935BCC62DE1C}" type="slidenum">
              <a:rPr lang="en-US" smtClean="0"/>
              <a:t>15</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152400"/>
            <a:ext cx="2907792" cy="1018032"/>
          </a:xfrm>
          <a:prstGeom prst="rect">
            <a:avLst/>
          </a:prstGeom>
        </p:spPr>
      </p:pic>
    </p:spTree>
    <p:extLst>
      <p:ext uri="{BB962C8B-B14F-4D97-AF65-F5344CB8AC3E}">
        <p14:creationId xmlns:p14="http://schemas.microsoft.com/office/powerpoint/2010/main" val="2062930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Les thèmes de l’Intégration </a:t>
            </a:r>
            <a:r>
              <a:rPr lang="fr-FR" dirty="0" smtClean="0"/>
              <a:t>régionale </a:t>
            </a:r>
            <a:r>
              <a:rPr lang="fr-FR" dirty="0" smtClean="0"/>
              <a:t>dans le SSATP</a:t>
            </a:r>
            <a:endParaRPr lang="fr-FR" dirty="0"/>
          </a:p>
        </p:txBody>
      </p:sp>
      <p:sp>
        <p:nvSpPr>
          <p:cNvPr id="5" name="Text Placeholder 4"/>
          <p:cNvSpPr>
            <a:spLocks noGrp="1"/>
          </p:cNvSpPr>
          <p:nvPr>
            <p:ph idx="1"/>
          </p:nvPr>
        </p:nvSpPr>
        <p:spPr/>
        <p:txBody>
          <a:bodyPr>
            <a:normAutofit fontScale="85000" lnSpcReduction="20000"/>
          </a:bodyPr>
          <a:lstStyle/>
          <a:p>
            <a:pPr marL="285750" indent="-285750">
              <a:buFont typeface="Arial" pitchFamily="34" charset="0"/>
              <a:buChar char="•"/>
            </a:pPr>
            <a:r>
              <a:rPr lang="fr-FR" noProof="0" dirty="0" smtClean="0"/>
              <a:t>Le SSATP soutient les </a:t>
            </a:r>
            <a:r>
              <a:rPr lang="fr-FR" dirty="0" err="1" smtClean="0"/>
              <a:t>CERs</a:t>
            </a:r>
            <a:r>
              <a:rPr lang="fr-FR" dirty="0" smtClean="0"/>
              <a:t> et les pays pour le renforcement des institutions qui définissent </a:t>
            </a:r>
            <a:r>
              <a:rPr lang="fr-FR" dirty="0"/>
              <a:t>l</a:t>
            </a:r>
            <a:r>
              <a:rPr lang="fr-FR" dirty="0" smtClean="0"/>
              <a:t>es politiques pour l’intégration régionale au travers de deux instruments principaux:</a:t>
            </a:r>
            <a:endParaRPr lang="fr-FR" noProof="0" dirty="0" smtClean="0"/>
          </a:p>
          <a:p>
            <a:pPr marL="742950" lvl="1" indent="-285750">
              <a:buFont typeface="Arial" pitchFamily="34" charset="0"/>
              <a:buChar char="•"/>
            </a:pPr>
            <a:r>
              <a:rPr lang="fr-FR" noProof="0" dirty="0" smtClean="0"/>
              <a:t>Un cadre institutionnel favorisant un dialogue inclusif des parties prenantes (les autorités de gestion des corridors)</a:t>
            </a:r>
          </a:p>
          <a:p>
            <a:pPr marL="742950" lvl="1" indent="-285750">
              <a:buFont typeface="Arial" pitchFamily="34" charset="0"/>
              <a:buChar char="•"/>
            </a:pPr>
            <a:r>
              <a:rPr lang="fr-FR" noProof="0" dirty="0" smtClean="0"/>
              <a:t>Des outils de suivi (les observatoires des transports)</a:t>
            </a:r>
          </a:p>
          <a:p>
            <a:pPr marL="285750" indent="-285750">
              <a:buFont typeface="Arial" pitchFamily="34" charset="0"/>
              <a:buChar char="•"/>
            </a:pPr>
            <a:r>
              <a:rPr lang="fr-FR" noProof="0" dirty="0" smtClean="0"/>
              <a:t>Mis en œuvre à deux échelons:</a:t>
            </a:r>
          </a:p>
          <a:p>
            <a:pPr marL="742950" lvl="1" indent="-285750">
              <a:buFont typeface="Arial" pitchFamily="34" charset="0"/>
              <a:buChar char="•"/>
            </a:pPr>
            <a:r>
              <a:rPr lang="fr-FR" noProof="0" dirty="0" smtClean="0"/>
              <a:t>Au plan régional, un forum pour la communauté de la facilitation assure la cohérence des programmes de facilitation des échanges </a:t>
            </a:r>
            <a:r>
              <a:rPr lang="fr-FR" dirty="0" smtClean="0"/>
              <a:t>entre </a:t>
            </a:r>
            <a:r>
              <a:rPr lang="fr-FR" noProof="0" dirty="0" smtClean="0"/>
              <a:t>corridors et </a:t>
            </a:r>
            <a:r>
              <a:rPr lang="fr-FR" noProof="0" dirty="0" err="1" smtClean="0"/>
              <a:t>CERs</a:t>
            </a:r>
            <a:endParaRPr lang="fr-FR" noProof="0" dirty="0" smtClean="0"/>
          </a:p>
          <a:p>
            <a:pPr marL="742950" lvl="1" indent="-285750">
              <a:buFont typeface="Arial" pitchFamily="34" charset="0"/>
              <a:buChar char="•"/>
            </a:pPr>
            <a:r>
              <a:rPr lang="fr-FR" noProof="0" dirty="0" smtClean="0"/>
              <a:t>Au plan des corridors, le SSATP peut accompagner les pays et les CER dans </a:t>
            </a:r>
            <a:r>
              <a:rPr lang="fr-FR" noProof="0" dirty="0" smtClean="0"/>
              <a:t>l’application des </a:t>
            </a:r>
            <a:r>
              <a:rPr lang="fr-FR" noProof="0" dirty="0" smtClean="0"/>
              <a:t>politiques de facilitation</a:t>
            </a:r>
            <a:endParaRPr lang="fr-FR" noProof="0" dirty="0"/>
          </a:p>
        </p:txBody>
      </p:sp>
      <p:sp>
        <p:nvSpPr>
          <p:cNvPr id="3" name="Slide Number Placeholder 2"/>
          <p:cNvSpPr>
            <a:spLocks noGrp="1"/>
          </p:cNvSpPr>
          <p:nvPr>
            <p:ph type="sldNum" sz="quarter" idx="12"/>
          </p:nvPr>
        </p:nvSpPr>
        <p:spPr/>
        <p:txBody>
          <a:bodyPr/>
          <a:lstStyle/>
          <a:p>
            <a:fld id="{9A95B14D-8A20-409E-B386-935BCC62DE1C}" type="slidenum">
              <a:rPr lang="en-US" smtClean="0"/>
              <a:t>2</a:t>
            </a:fld>
            <a:endParaRPr lang="en-US"/>
          </a:p>
        </p:txBody>
      </p:sp>
    </p:spTree>
    <p:extLst>
      <p:ext uri="{BB962C8B-B14F-4D97-AF65-F5344CB8AC3E}">
        <p14:creationId xmlns:p14="http://schemas.microsoft.com/office/powerpoint/2010/main" val="1642971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noProof="0" dirty="0" smtClean="0"/>
              <a:t>Les quatre piliers de </a:t>
            </a:r>
            <a:r>
              <a:rPr lang="fr-FR" dirty="0" smtClean="0"/>
              <a:t>l’Intégration  </a:t>
            </a:r>
            <a:r>
              <a:rPr lang="fr-FR" noProof="0" dirty="0" smtClean="0"/>
              <a:t>Régionale dans le SSATP</a:t>
            </a:r>
            <a:endParaRPr lang="fr-FR" noProof="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721480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9A95B14D-8A20-409E-B386-935BCC62DE1C}" type="slidenum">
              <a:rPr lang="en-US" smtClean="0"/>
              <a:pPr/>
              <a:t>3</a:t>
            </a:fld>
            <a:endParaRPr lang="en-US"/>
          </a:p>
        </p:txBody>
      </p:sp>
    </p:spTree>
    <p:extLst>
      <p:ext uri="{BB962C8B-B14F-4D97-AF65-F5344CB8AC3E}">
        <p14:creationId xmlns:p14="http://schemas.microsoft.com/office/powerpoint/2010/main" val="2826982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noProof="0" dirty="0" smtClean="0"/>
              <a:t>Le programme SSATP de facilitation sur les corridors</a:t>
            </a:r>
            <a:endParaRPr lang="fr-FR" noProof="0" dirty="0"/>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1735979830"/>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p:cNvSpPr>
            <a:spLocks noGrp="1"/>
          </p:cNvSpPr>
          <p:nvPr>
            <p:ph sz="half" idx="2"/>
          </p:nvPr>
        </p:nvSpPr>
        <p:spPr/>
        <p:txBody>
          <a:bodyPr>
            <a:normAutofit fontScale="70000" lnSpcReduction="20000"/>
          </a:bodyPr>
          <a:lstStyle/>
          <a:p>
            <a:r>
              <a:rPr lang="fr-FR" noProof="0" dirty="0" smtClean="0"/>
              <a:t>Les obstacles aux échanges en Afrique </a:t>
            </a:r>
            <a:r>
              <a:rPr lang="fr-FR" dirty="0" smtClean="0"/>
              <a:t>s</a:t>
            </a:r>
            <a:r>
              <a:rPr lang="fr-FR" dirty="0" smtClean="0"/>
              <a:t>ubsaharienne </a:t>
            </a:r>
            <a:r>
              <a:rPr lang="fr-FR" dirty="0" smtClean="0"/>
              <a:t>se manifestent par des symptômes bien connus – prix élevés, longs et imprévisibles délais</a:t>
            </a:r>
            <a:endParaRPr lang="fr-FR" noProof="0" dirty="0" smtClean="0"/>
          </a:p>
          <a:p>
            <a:r>
              <a:rPr lang="fr-FR" noProof="0" dirty="0" smtClean="0"/>
              <a:t>Les multiples études ponctuelles n’ont jamais été réellement intégrées dans les organes de définition des politiques</a:t>
            </a:r>
          </a:p>
          <a:p>
            <a:pPr lvl="0"/>
            <a:r>
              <a:rPr lang="fr-FR" noProof="0" dirty="0" smtClean="0"/>
              <a:t>Les autorités de </a:t>
            </a:r>
            <a:r>
              <a:rPr lang="fr-FR" noProof="0" dirty="0" smtClean="0"/>
              <a:t>corridor </a:t>
            </a:r>
            <a:r>
              <a:rPr lang="fr-FR" noProof="0" dirty="0" smtClean="0"/>
              <a:t>et les </a:t>
            </a:r>
            <a:r>
              <a:rPr lang="fr-FR" noProof="0" dirty="0" err="1" smtClean="0"/>
              <a:t>CERs</a:t>
            </a:r>
            <a:r>
              <a:rPr lang="fr-FR" noProof="0" dirty="0" smtClean="0"/>
              <a:t> </a:t>
            </a:r>
            <a:r>
              <a:rPr lang="fr-FR" dirty="0"/>
              <a:t>ont </a:t>
            </a:r>
            <a:r>
              <a:rPr lang="fr-FR" dirty="0" smtClean="0"/>
              <a:t>demandé</a:t>
            </a:r>
            <a:r>
              <a:rPr lang="fr-FR" noProof="0" dirty="0" smtClean="0"/>
              <a:t> </a:t>
            </a:r>
            <a:r>
              <a:rPr lang="fr-FR" noProof="0" dirty="0" smtClean="0"/>
              <a:t>l’appui </a:t>
            </a:r>
            <a:r>
              <a:rPr lang="fr-FR" noProof="0" dirty="0" smtClean="0"/>
              <a:t>du SSATP pour établir des mécanismes de suivi ancrés dans </a:t>
            </a:r>
            <a:r>
              <a:rPr lang="fr-FR" dirty="0" smtClean="0"/>
              <a:t>les institutions définissant les politiques de facilitation</a:t>
            </a:r>
          </a:p>
        </p:txBody>
      </p:sp>
      <p:sp>
        <p:nvSpPr>
          <p:cNvPr id="4" name="Slide Number Placeholder 3"/>
          <p:cNvSpPr>
            <a:spLocks noGrp="1"/>
          </p:cNvSpPr>
          <p:nvPr>
            <p:ph type="sldNum" sz="quarter" idx="12"/>
          </p:nvPr>
        </p:nvSpPr>
        <p:spPr/>
        <p:txBody>
          <a:bodyPr/>
          <a:lstStyle/>
          <a:p>
            <a:fld id="{9A95B14D-8A20-409E-B386-935BCC62DE1C}" type="slidenum">
              <a:rPr lang="en-US" smtClean="0"/>
              <a:t>4</a:t>
            </a:fld>
            <a:endParaRPr lang="en-US" dirty="0"/>
          </a:p>
        </p:txBody>
      </p:sp>
    </p:spTree>
    <p:extLst>
      <p:ext uri="{BB962C8B-B14F-4D97-AF65-F5344CB8AC3E}">
        <p14:creationId xmlns:p14="http://schemas.microsoft.com/office/powerpoint/2010/main" val="386462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noProof="0" dirty="0" smtClean="0"/>
              <a:t>Les briques du programme Observatoire des transports du SSATP</a:t>
            </a:r>
            <a:endParaRPr lang="fr-FR" noProof="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5022862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9A95B14D-8A20-409E-B386-935BCC62DE1C}" type="slidenum">
              <a:rPr lang="en-US" smtClean="0"/>
              <a:t>5</a:t>
            </a:fld>
            <a:endParaRPr lang="en-US"/>
          </a:p>
        </p:txBody>
      </p:sp>
    </p:spTree>
    <p:extLst>
      <p:ext uri="{BB962C8B-B14F-4D97-AF65-F5344CB8AC3E}">
        <p14:creationId xmlns:p14="http://schemas.microsoft.com/office/powerpoint/2010/main" val="174475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fr-FR" noProof="0" dirty="0" smtClean="0"/>
              <a:t>Couverture géographique et partenaires</a:t>
            </a:r>
            <a:endParaRPr lang="fr-FR" noProof="0" dirty="0"/>
          </a:p>
        </p:txBody>
      </p:sp>
      <p:sp>
        <p:nvSpPr>
          <p:cNvPr id="22" name="Text Placeholder 21"/>
          <p:cNvSpPr>
            <a:spLocks noGrp="1"/>
          </p:cNvSpPr>
          <p:nvPr>
            <p:ph sz="half" idx="1"/>
          </p:nvPr>
        </p:nvSpPr>
        <p:spPr/>
        <p:txBody>
          <a:bodyPr>
            <a:normAutofit fontScale="92500" lnSpcReduction="10000"/>
          </a:bodyPr>
          <a:lstStyle/>
          <a:p>
            <a:pPr marL="285750" indent="-285750">
              <a:buFont typeface="Arial" pitchFamily="34" charset="0"/>
              <a:buChar char="•"/>
            </a:pPr>
            <a:r>
              <a:rPr lang="fr-FR" noProof="0" dirty="0" smtClean="0"/>
              <a:t>Communautés </a:t>
            </a:r>
            <a:r>
              <a:rPr lang="fr-FR" noProof="0" dirty="0" smtClean="0"/>
              <a:t>économiques </a:t>
            </a:r>
            <a:r>
              <a:rPr lang="fr-FR" dirty="0"/>
              <a:t>r</a:t>
            </a:r>
            <a:r>
              <a:rPr lang="fr-FR" noProof="0" dirty="0" err="1" smtClean="0"/>
              <a:t>égionales</a:t>
            </a:r>
            <a:r>
              <a:rPr lang="fr-FR" noProof="0" dirty="0" smtClean="0"/>
              <a:t> </a:t>
            </a:r>
            <a:r>
              <a:rPr lang="fr-FR" noProof="0" dirty="0" smtClean="0"/>
              <a:t>(</a:t>
            </a:r>
            <a:r>
              <a:rPr lang="fr-FR" noProof="0" dirty="0" err="1" smtClean="0"/>
              <a:t>CERs</a:t>
            </a:r>
            <a:r>
              <a:rPr lang="fr-FR" noProof="0" dirty="0" smtClean="0"/>
              <a:t>)</a:t>
            </a:r>
          </a:p>
          <a:p>
            <a:pPr marL="285750" indent="-285750">
              <a:buFont typeface="Arial" pitchFamily="34" charset="0"/>
              <a:buChar char="•"/>
            </a:pPr>
            <a:r>
              <a:rPr lang="fr-FR" noProof="0" dirty="0" smtClean="0"/>
              <a:t>Autorités de corridor</a:t>
            </a:r>
          </a:p>
          <a:p>
            <a:pPr marL="285750" indent="-285750">
              <a:buFont typeface="Arial" pitchFamily="34" charset="0"/>
              <a:buChar char="•"/>
            </a:pPr>
            <a:r>
              <a:rPr lang="fr-FR" noProof="0" dirty="0" smtClean="0"/>
              <a:t>Partenaires au développement</a:t>
            </a:r>
          </a:p>
          <a:p>
            <a:pPr marL="285750" indent="-285750">
              <a:buFont typeface="Arial" pitchFamily="34" charset="0"/>
              <a:buChar char="•"/>
            </a:pPr>
            <a:r>
              <a:rPr lang="fr-FR" noProof="0" dirty="0" smtClean="0"/>
              <a:t>Opérateurs </a:t>
            </a:r>
            <a:r>
              <a:rPr lang="fr-FR" noProof="0" dirty="0" smtClean="0"/>
              <a:t>logistiques et agences publiques </a:t>
            </a:r>
            <a:r>
              <a:rPr lang="fr-FR" dirty="0" smtClean="0"/>
              <a:t>partageant les données d’exploitation et participant aux enquêtes</a:t>
            </a:r>
          </a:p>
        </p:txBody>
      </p:sp>
      <p:sp>
        <p:nvSpPr>
          <p:cNvPr id="4" name="Slide Number Placeholder 3"/>
          <p:cNvSpPr>
            <a:spLocks noGrp="1"/>
          </p:cNvSpPr>
          <p:nvPr>
            <p:ph type="sldNum" sz="quarter" idx="12"/>
          </p:nvPr>
        </p:nvSpPr>
        <p:spPr/>
        <p:txBody>
          <a:bodyPr/>
          <a:lstStyle/>
          <a:p>
            <a:fld id="{9A95B14D-8A20-409E-B386-935BCC62DE1C}" type="slidenum">
              <a:rPr lang="en-US" smtClean="0"/>
              <a:t>6</a:t>
            </a:fld>
            <a:endParaRPr lang="en-US"/>
          </a:p>
        </p:txBody>
      </p:sp>
      <p:grpSp>
        <p:nvGrpSpPr>
          <p:cNvPr id="15" name="Group 4"/>
          <p:cNvGrpSpPr>
            <a:grpSpLocks noChangeAspect="1"/>
          </p:cNvGrpSpPr>
          <p:nvPr/>
        </p:nvGrpSpPr>
        <p:grpSpPr bwMode="auto">
          <a:xfrm>
            <a:off x="4343400" y="1905000"/>
            <a:ext cx="3443288" cy="3633788"/>
            <a:chOff x="2736" y="1200"/>
            <a:chExt cx="2169" cy="2289"/>
          </a:xfrm>
        </p:grpSpPr>
        <p:sp>
          <p:nvSpPr>
            <p:cNvPr id="18" name="Freeform 6"/>
            <p:cNvSpPr>
              <a:spLocks/>
            </p:cNvSpPr>
            <p:nvPr/>
          </p:nvSpPr>
          <p:spPr bwMode="auto">
            <a:xfrm>
              <a:off x="2927" y="1200"/>
              <a:ext cx="1978" cy="2105"/>
            </a:xfrm>
            <a:custGeom>
              <a:avLst/>
              <a:gdLst>
                <a:gd name="T0" fmla="*/ 1056 w 1978"/>
                <a:gd name="T1" fmla="*/ 2102 h 2105"/>
                <a:gd name="T2" fmla="*/ 1165 w 1978"/>
                <a:gd name="T3" fmla="*/ 2093 h 2105"/>
                <a:gd name="T4" fmla="*/ 1290 w 1978"/>
                <a:gd name="T5" fmla="*/ 2039 h 2105"/>
                <a:gd name="T6" fmla="*/ 1392 w 1978"/>
                <a:gd name="T7" fmla="*/ 1946 h 2105"/>
                <a:gd name="T8" fmla="*/ 1419 w 1978"/>
                <a:gd name="T9" fmla="*/ 1875 h 2105"/>
                <a:gd name="T10" fmla="*/ 1491 w 1978"/>
                <a:gd name="T11" fmla="*/ 1828 h 2105"/>
                <a:gd name="T12" fmla="*/ 1505 w 1978"/>
                <a:gd name="T13" fmla="*/ 1718 h 2105"/>
                <a:gd name="T14" fmla="*/ 1593 w 1978"/>
                <a:gd name="T15" fmla="*/ 1644 h 2105"/>
                <a:gd name="T16" fmla="*/ 1690 w 1978"/>
                <a:gd name="T17" fmla="*/ 1458 h 2105"/>
                <a:gd name="T18" fmla="*/ 1661 w 1978"/>
                <a:gd name="T19" fmla="*/ 1293 h 2105"/>
                <a:gd name="T20" fmla="*/ 1719 w 1978"/>
                <a:gd name="T21" fmla="*/ 1155 h 2105"/>
                <a:gd name="T22" fmla="*/ 1816 w 1978"/>
                <a:gd name="T23" fmla="*/ 1044 h 2105"/>
                <a:gd name="T24" fmla="*/ 1937 w 1978"/>
                <a:gd name="T25" fmla="*/ 872 h 2105"/>
                <a:gd name="T26" fmla="*/ 1972 w 1978"/>
                <a:gd name="T27" fmla="*/ 728 h 2105"/>
                <a:gd name="T28" fmla="*/ 1893 w 1978"/>
                <a:gd name="T29" fmla="*/ 741 h 2105"/>
                <a:gd name="T30" fmla="*/ 1773 w 1978"/>
                <a:gd name="T31" fmla="*/ 746 h 2105"/>
                <a:gd name="T32" fmla="*/ 1751 w 1978"/>
                <a:gd name="T33" fmla="*/ 696 h 2105"/>
                <a:gd name="T34" fmla="*/ 1661 w 1978"/>
                <a:gd name="T35" fmla="*/ 607 h 2105"/>
                <a:gd name="T36" fmla="*/ 1599 w 1978"/>
                <a:gd name="T37" fmla="*/ 525 h 2105"/>
                <a:gd name="T38" fmla="*/ 1554 w 1978"/>
                <a:gd name="T39" fmla="*/ 444 h 2105"/>
                <a:gd name="T40" fmla="*/ 1488 w 1978"/>
                <a:gd name="T41" fmla="*/ 340 h 2105"/>
                <a:gd name="T42" fmla="*/ 1434 w 1978"/>
                <a:gd name="T43" fmla="*/ 248 h 2105"/>
                <a:gd name="T44" fmla="*/ 1455 w 1978"/>
                <a:gd name="T45" fmla="*/ 205 h 2105"/>
                <a:gd name="T46" fmla="*/ 1432 w 1978"/>
                <a:gd name="T47" fmla="*/ 160 h 2105"/>
                <a:gd name="T48" fmla="*/ 1354 w 1978"/>
                <a:gd name="T49" fmla="*/ 157 h 2105"/>
                <a:gd name="T50" fmla="*/ 1282 w 1978"/>
                <a:gd name="T51" fmla="*/ 164 h 2105"/>
                <a:gd name="T52" fmla="*/ 1188 w 1978"/>
                <a:gd name="T53" fmla="*/ 143 h 2105"/>
                <a:gd name="T54" fmla="*/ 1090 w 1978"/>
                <a:gd name="T55" fmla="*/ 109 h 2105"/>
                <a:gd name="T56" fmla="*/ 1070 w 1978"/>
                <a:gd name="T57" fmla="*/ 175 h 2105"/>
                <a:gd name="T58" fmla="*/ 978 w 1978"/>
                <a:gd name="T59" fmla="*/ 153 h 2105"/>
                <a:gd name="T60" fmla="*/ 862 w 1978"/>
                <a:gd name="T61" fmla="*/ 113 h 2105"/>
                <a:gd name="T62" fmla="*/ 818 w 1978"/>
                <a:gd name="T63" fmla="*/ 69 h 2105"/>
                <a:gd name="T64" fmla="*/ 807 w 1978"/>
                <a:gd name="T65" fmla="*/ 2 h 2105"/>
                <a:gd name="T66" fmla="*/ 747 w 1978"/>
                <a:gd name="T67" fmla="*/ 1 h 2105"/>
                <a:gd name="T68" fmla="*/ 635 w 1978"/>
                <a:gd name="T69" fmla="*/ 10 h 2105"/>
                <a:gd name="T70" fmla="*/ 544 w 1978"/>
                <a:gd name="T71" fmla="*/ 26 h 2105"/>
                <a:gd name="T72" fmla="*/ 481 w 1978"/>
                <a:gd name="T73" fmla="*/ 53 h 2105"/>
                <a:gd name="T74" fmla="*/ 396 w 1978"/>
                <a:gd name="T75" fmla="*/ 50 h 2105"/>
                <a:gd name="T76" fmla="*/ 282 w 1978"/>
                <a:gd name="T77" fmla="*/ 162 h 2105"/>
                <a:gd name="T78" fmla="*/ 225 w 1978"/>
                <a:gd name="T79" fmla="*/ 225 h 2105"/>
                <a:gd name="T80" fmla="*/ 172 w 1978"/>
                <a:gd name="T81" fmla="*/ 244 h 2105"/>
                <a:gd name="T82" fmla="*/ 128 w 1978"/>
                <a:gd name="T83" fmla="*/ 309 h 2105"/>
                <a:gd name="T84" fmla="*/ 41 w 1978"/>
                <a:gd name="T85" fmla="*/ 414 h 2105"/>
                <a:gd name="T86" fmla="*/ 41 w 1978"/>
                <a:gd name="T87" fmla="*/ 555 h 2105"/>
                <a:gd name="T88" fmla="*/ 13 w 1978"/>
                <a:gd name="T89" fmla="*/ 703 h 2105"/>
                <a:gd name="T90" fmla="*/ 53 w 1978"/>
                <a:gd name="T91" fmla="*/ 770 h 2105"/>
                <a:gd name="T92" fmla="*/ 89 w 1978"/>
                <a:gd name="T93" fmla="*/ 842 h 2105"/>
                <a:gd name="T94" fmla="*/ 160 w 1978"/>
                <a:gd name="T95" fmla="*/ 903 h 2105"/>
                <a:gd name="T96" fmla="*/ 241 w 1978"/>
                <a:gd name="T97" fmla="*/ 953 h 2105"/>
                <a:gd name="T98" fmla="*/ 337 w 1978"/>
                <a:gd name="T99" fmla="*/ 931 h 2105"/>
                <a:gd name="T100" fmla="*/ 408 w 1978"/>
                <a:gd name="T101" fmla="*/ 939 h 2105"/>
                <a:gd name="T102" fmla="*/ 513 w 1978"/>
                <a:gd name="T103" fmla="*/ 904 h 2105"/>
                <a:gd name="T104" fmla="*/ 614 w 1978"/>
                <a:gd name="T105" fmla="*/ 917 h 2105"/>
                <a:gd name="T106" fmla="*/ 686 w 1978"/>
                <a:gd name="T107" fmla="*/ 956 h 2105"/>
                <a:gd name="T108" fmla="*/ 758 w 1978"/>
                <a:gd name="T109" fmla="*/ 1034 h 2105"/>
                <a:gd name="T110" fmla="*/ 793 w 1978"/>
                <a:gd name="T111" fmla="*/ 1189 h 2105"/>
                <a:gd name="T112" fmla="*/ 850 w 1978"/>
                <a:gd name="T113" fmla="*/ 1286 h 2105"/>
                <a:gd name="T114" fmla="*/ 885 w 1978"/>
                <a:gd name="T115" fmla="*/ 1434 h 2105"/>
                <a:gd name="T116" fmla="*/ 838 w 1978"/>
                <a:gd name="T117" fmla="*/ 1548 h 2105"/>
                <a:gd name="T118" fmla="*/ 886 w 1978"/>
                <a:gd name="T119" fmla="*/ 1728 h 2105"/>
                <a:gd name="T120" fmla="*/ 919 w 1978"/>
                <a:gd name="T121" fmla="*/ 1847 h 2105"/>
                <a:gd name="T122" fmla="*/ 982 w 1978"/>
                <a:gd name="T123" fmla="*/ 1975 h 2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8" h="2105">
                  <a:moveTo>
                    <a:pt x="1007" y="2033"/>
                  </a:moveTo>
                  <a:lnTo>
                    <a:pt x="1006" y="2042"/>
                  </a:lnTo>
                  <a:lnTo>
                    <a:pt x="1005" y="2063"/>
                  </a:lnTo>
                  <a:lnTo>
                    <a:pt x="1009" y="2086"/>
                  </a:lnTo>
                  <a:lnTo>
                    <a:pt x="1024" y="2101"/>
                  </a:lnTo>
                  <a:lnTo>
                    <a:pt x="1035" y="2104"/>
                  </a:lnTo>
                  <a:lnTo>
                    <a:pt x="1045" y="2105"/>
                  </a:lnTo>
                  <a:lnTo>
                    <a:pt x="1056" y="2102"/>
                  </a:lnTo>
                  <a:lnTo>
                    <a:pt x="1068" y="2100"/>
                  </a:lnTo>
                  <a:lnTo>
                    <a:pt x="1080" y="2097"/>
                  </a:lnTo>
                  <a:lnTo>
                    <a:pt x="1092" y="2093"/>
                  </a:lnTo>
                  <a:lnTo>
                    <a:pt x="1106" y="2091"/>
                  </a:lnTo>
                  <a:lnTo>
                    <a:pt x="1121" y="2090"/>
                  </a:lnTo>
                  <a:lnTo>
                    <a:pt x="1136" y="2091"/>
                  </a:lnTo>
                  <a:lnTo>
                    <a:pt x="1150" y="2092"/>
                  </a:lnTo>
                  <a:lnTo>
                    <a:pt x="1165" y="2093"/>
                  </a:lnTo>
                  <a:lnTo>
                    <a:pt x="1179" y="2094"/>
                  </a:lnTo>
                  <a:lnTo>
                    <a:pt x="1194" y="2093"/>
                  </a:lnTo>
                  <a:lnTo>
                    <a:pt x="1209" y="2090"/>
                  </a:lnTo>
                  <a:lnTo>
                    <a:pt x="1224" y="2083"/>
                  </a:lnTo>
                  <a:lnTo>
                    <a:pt x="1241" y="2072"/>
                  </a:lnTo>
                  <a:lnTo>
                    <a:pt x="1258" y="2060"/>
                  </a:lnTo>
                  <a:lnTo>
                    <a:pt x="1274" y="2049"/>
                  </a:lnTo>
                  <a:lnTo>
                    <a:pt x="1290" y="2039"/>
                  </a:lnTo>
                  <a:lnTo>
                    <a:pt x="1305" y="2029"/>
                  </a:lnTo>
                  <a:lnTo>
                    <a:pt x="1320" y="2018"/>
                  </a:lnTo>
                  <a:lnTo>
                    <a:pt x="1334" y="2008"/>
                  </a:lnTo>
                  <a:lnTo>
                    <a:pt x="1348" y="1995"/>
                  </a:lnTo>
                  <a:lnTo>
                    <a:pt x="1361" y="1981"/>
                  </a:lnTo>
                  <a:lnTo>
                    <a:pt x="1373" y="1968"/>
                  </a:lnTo>
                  <a:lnTo>
                    <a:pt x="1384" y="1956"/>
                  </a:lnTo>
                  <a:lnTo>
                    <a:pt x="1392" y="1946"/>
                  </a:lnTo>
                  <a:lnTo>
                    <a:pt x="1400" y="1936"/>
                  </a:lnTo>
                  <a:lnTo>
                    <a:pt x="1406" y="1928"/>
                  </a:lnTo>
                  <a:lnTo>
                    <a:pt x="1409" y="1920"/>
                  </a:lnTo>
                  <a:lnTo>
                    <a:pt x="1411" y="1911"/>
                  </a:lnTo>
                  <a:lnTo>
                    <a:pt x="1412" y="1901"/>
                  </a:lnTo>
                  <a:lnTo>
                    <a:pt x="1414" y="1892"/>
                  </a:lnTo>
                  <a:lnTo>
                    <a:pt x="1416" y="1882"/>
                  </a:lnTo>
                  <a:lnTo>
                    <a:pt x="1419" y="1875"/>
                  </a:lnTo>
                  <a:lnTo>
                    <a:pt x="1425" y="1870"/>
                  </a:lnTo>
                  <a:lnTo>
                    <a:pt x="1431" y="1864"/>
                  </a:lnTo>
                  <a:lnTo>
                    <a:pt x="1439" y="1859"/>
                  </a:lnTo>
                  <a:lnTo>
                    <a:pt x="1448" y="1855"/>
                  </a:lnTo>
                  <a:lnTo>
                    <a:pt x="1458" y="1850"/>
                  </a:lnTo>
                  <a:lnTo>
                    <a:pt x="1469" y="1844"/>
                  </a:lnTo>
                  <a:lnTo>
                    <a:pt x="1480" y="1837"/>
                  </a:lnTo>
                  <a:lnTo>
                    <a:pt x="1491" y="1828"/>
                  </a:lnTo>
                  <a:lnTo>
                    <a:pt x="1501" y="1817"/>
                  </a:lnTo>
                  <a:lnTo>
                    <a:pt x="1508" y="1804"/>
                  </a:lnTo>
                  <a:lnTo>
                    <a:pt x="1513" y="1790"/>
                  </a:lnTo>
                  <a:lnTo>
                    <a:pt x="1513" y="1775"/>
                  </a:lnTo>
                  <a:lnTo>
                    <a:pt x="1509" y="1758"/>
                  </a:lnTo>
                  <a:lnTo>
                    <a:pt x="1505" y="1742"/>
                  </a:lnTo>
                  <a:lnTo>
                    <a:pt x="1503" y="1729"/>
                  </a:lnTo>
                  <a:lnTo>
                    <a:pt x="1505" y="1718"/>
                  </a:lnTo>
                  <a:lnTo>
                    <a:pt x="1509" y="1707"/>
                  </a:lnTo>
                  <a:lnTo>
                    <a:pt x="1516" y="1698"/>
                  </a:lnTo>
                  <a:lnTo>
                    <a:pt x="1524" y="1690"/>
                  </a:lnTo>
                  <a:lnTo>
                    <a:pt x="1533" y="1681"/>
                  </a:lnTo>
                  <a:lnTo>
                    <a:pt x="1544" y="1673"/>
                  </a:lnTo>
                  <a:lnTo>
                    <a:pt x="1556" y="1663"/>
                  </a:lnTo>
                  <a:lnTo>
                    <a:pt x="1574" y="1654"/>
                  </a:lnTo>
                  <a:lnTo>
                    <a:pt x="1593" y="1644"/>
                  </a:lnTo>
                  <a:lnTo>
                    <a:pt x="1613" y="1634"/>
                  </a:lnTo>
                  <a:lnTo>
                    <a:pt x="1632" y="1622"/>
                  </a:lnTo>
                  <a:lnTo>
                    <a:pt x="1649" y="1609"/>
                  </a:lnTo>
                  <a:lnTo>
                    <a:pt x="1661" y="1596"/>
                  </a:lnTo>
                  <a:lnTo>
                    <a:pt x="1669" y="1582"/>
                  </a:lnTo>
                  <a:lnTo>
                    <a:pt x="1679" y="1545"/>
                  </a:lnTo>
                  <a:lnTo>
                    <a:pt x="1687" y="1501"/>
                  </a:lnTo>
                  <a:lnTo>
                    <a:pt x="1690" y="1458"/>
                  </a:lnTo>
                  <a:lnTo>
                    <a:pt x="1687" y="1422"/>
                  </a:lnTo>
                  <a:lnTo>
                    <a:pt x="1680" y="1394"/>
                  </a:lnTo>
                  <a:lnTo>
                    <a:pt x="1676" y="1372"/>
                  </a:lnTo>
                  <a:lnTo>
                    <a:pt x="1673" y="1352"/>
                  </a:lnTo>
                  <a:lnTo>
                    <a:pt x="1669" y="1335"/>
                  </a:lnTo>
                  <a:lnTo>
                    <a:pt x="1667" y="1325"/>
                  </a:lnTo>
                  <a:lnTo>
                    <a:pt x="1664" y="1310"/>
                  </a:lnTo>
                  <a:lnTo>
                    <a:pt x="1661" y="1293"/>
                  </a:lnTo>
                  <a:lnTo>
                    <a:pt x="1660" y="1273"/>
                  </a:lnTo>
                  <a:lnTo>
                    <a:pt x="1660" y="1253"/>
                  </a:lnTo>
                  <a:lnTo>
                    <a:pt x="1664" y="1234"/>
                  </a:lnTo>
                  <a:lnTo>
                    <a:pt x="1670" y="1214"/>
                  </a:lnTo>
                  <a:lnTo>
                    <a:pt x="1681" y="1198"/>
                  </a:lnTo>
                  <a:lnTo>
                    <a:pt x="1693" y="1183"/>
                  </a:lnTo>
                  <a:lnTo>
                    <a:pt x="1706" y="1169"/>
                  </a:lnTo>
                  <a:lnTo>
                    <a:pt x="1719" y="1155"/>
                  </a:lnTo>
                  <a:lnTo>
                    <a:pt x="1731" y="1142"/>
                  </a:lnTo>
                  <a:lnTo>
                    <a:pt x="1744" y="1128"/>
                  </a:lnTo>
                  <a:lnTo>
                    <a:pt x="1756" y="1113"/>
                  </a:lnTo>
                  <a:lnTo>
                    <a:pt x="1767" y="1099"/>
                  </a:lnTo>
                  <a:lnTo>
                    <a:pt x="1778" y="1084"/>
                  </a:lnTo>
                  <a:lnTo>
                    <a:pt x="1789" y="1070"/>
                  </a:lnTo>
                  <a:lnTo>
                    <a:pt x="1802" y="1056"/>
                  </a:lnTo>
                  <a:lnTo>
                    <a:pt x="1816" y="1044"/>
                  </a:lnTo>
                  <a:lnTo>
                    <a:pt x="1831" y="1030"/>
                  </a:lnTo>
                  <a:lnTo>
                    <a:pt x="1847" y="1015"/>
                  </a:lnTo>
                  <a:lnTo>
                    <a:pt x="1862" y="998"/>
                  </a:lnTo>
                  <a:lnTo>
                    <a:pt x="1878" y="978"/>
                  </a:lnTo>
                  <a:lnTo>
                    <a:pt x="1893" y="954"/>
                  </a:lnTo>
                  <a:lnTo>
                    <a:pt x="1908" y="927"/>
                  </a:lnTo>
                  <a:lnTo>
                    <a:pt x="1923" y="900"/>
                  </a:lnTo>
                  <a:lnTo>
                    <a:pt x="1937" y="872"/>
                  </a:lnTo>
                  <a:lnTo>
                    <a:pt x="1950" y="844"/>
                  </a:lnTo>
                  <a:lnTo>
                    <a:pt x="1962" y="818"/>
                  </a:lnTo>
                  <a:lnTo>
                    <a:pt x="1970" y="795"/>
                  </a:lnTo>
                  <a:lnTo>
                    <a:pt x="1976" y="775"/>
                  </a:lnTo>
                  <a:lnTo>
                    <a:pt x="1978" y="760"/>
                  </a:lnTo>
                  <a:lnTo>
                    <a:pt x="1978" y="748"/>
                  </a:lnTo>
                  <a:lnTo>
                    <a:pt x="1976" y="737"/>
                  </a:lnTo>
                  <a:lnTo>
                    <a:pt x="1972" y="728"/>
                  </a:lnTo>
                  <a:lnTo>
                    <a:pt x="1968" y="721"/>
                  </a:lnTo>
                  <a:lnTo>
                    <a:pt x="1962" y="717"/>
                  </a:lnTo>
                  <a:lnTo>
                    <a:pt x="1954" y="714"/>
                  </a:lnTo>
                  <a:lnTo>
                    <a:pt x="1943" y="715"/>
                  </a:lnTo>
                  <a:lnTo>
                    <a:pt x="1932" y="720"/>
                  </a:lnTo>
                  <a:lnTo>
                    <a:pt x="1919" y="727"/>
                  </a:lnTo>
                  <a:lnTo>
                    <a:pt x="1907" y="734"/>
                  </a:lnTo>
                  <a:lnTo>
                    <a:pt x="1893" y="741"/>
                  </a:lnTo>
                  <a:lnTo>
                    <a:pt x="1879" y="748"/>
                  </a:lnTo>
                  <a:lnTo>
                    <a:pt x="1864" y="752"/>
                  </a:lnTo>
                  <a:lnTo>
                    <a:pt x="1848" y="756"/>
                  </a:lnTo>
                  <a:lnTo>
                    <a:pt x="1831" y="757"/>
                  </a:lnTo>
                  <a:lnTo>
                    <a:pt x="1812" y="755"/>
                  </a:lnTo>
                  <a:lnTo>
                    <a:pt x="1795" y="751"/>
                  </a:lnTo>
                  <a:lnTo>
                    <a:pt x="1782" y="749"/>
                  </a:lnTo>
                  <a:lnTo>
                    <a:pt x="1773" y="746"/>
                  </a:lnTo>
                  <a:lnTo>
                    <a:pt x="1766" y="744"/>
                  </a:lnTo>
                  <a:lnTo>
                    <a:pt x="1761" y="741"/>
                  </a:lnTo>
                  <a:lnTo>
                    <a:pt x="1759" y="736"/>
                  </a:lnTo>
                  <a:lnTo>
                    <a:pt x="1757" y="729"/>
                  </a:lnTo>
                  <a:lnTo>
                    <a:pt x="1756" y="720"/>
                  </a:lnTo>
                  <a:lnTo>
                    <a:pt x="1753" y="711"/>
                  </a:lnTo>
                  <a:lnTo>
                    <a:pt x="1752" y="703"/>
                  </a:lnTo>
                  <a:lnTo>
                    <a:pt x="1751" y="696"/>
                  </a:lnTo>
                  <a:lnTo>
                    <a:pt x="1748" y="690"/>
                  </a:lnTo>
                  <a:lnTo>
                    <a:pt x="1743" y="683"/>
                  </a:lnTo>
                  <a:lnTo>
                    <a:pt x="1735" y="675"/>
                  </a:lnTo>
                  <a:lnTo>
                    <a:pt x="1725" y="665"/>
                  </a:lnTo>
                  <a:lnTo>
                    <a:pt x="1710" y="651"/>
                  </a:lnTo>
                  <a:lnTo>
                    <a:pt x="1692" y="636"/>
                  </a:lnTo>
                  <a:lnTo>
                    <a:pt x="1676" y="622"/>
                  </a:lnTo>
                  <a:lnTo>
                    <a:pt x="1661" y="607"/>
                  </a:lnTo>
                  <a:lnTo>
                    <a:pt x="1649" y="593"/>
                  </a:lnTo>
                  <a:lnTo>
                    <a:pt x="1637" y="581"/>
                  </a:lnTo>
                  <a:lnTo>
                    <a:pt x="1628" y="569"/>
                  </a:lnTo>
                  <a:lnTo>
                    <a:pt x="1621" y="558"/>
                  </a:lnTo>
                  <a:lnTo>
                    <a:pt x="1617" y="548"/>
                  </a:lnTo>
                  <a:lnTo>
                    <a:pt x="1614" y="540"/>
                  </a:lnTo>
                  <a:lnTo>
                    <a:pt x="1607" y="532"/>
                  </a:lnTo>
                  <a:lnTo>
                    <a:pt x="1599" y="525"/>
                  </a:lnTo>
                  <a:lnTo>
                    <a:pt x="1590" y="518"/>
                  </a:lnTo>
                  <a:lnTo>
                    <a:pt x="1581" y="510"/>
                  </a:lnTo>
                  <a:lnTo>
                    <a:pt x="1571" y="501"/>
                  </a:lnTo>
                  <a:lnTo>
                    <a:pt x="1564" y="491"/>
                  </a:lnTo>
                  <a:lnTo>
                    <a:pt x="1561" y="479"/>
                  </a:lnTo>
                  <a:lnTo>
                    <a:pt x="1559" y="467"/>
                  </a:lnTo>
                  <a:lnTo>
                    <a:pt x="1556" y="455"/>
                  </a:lnTo>
                  <a:lnTo>
                    <a:pt x="1554" y="444"/>
                  </a:lnTo>
                  <a:lnTo>
                    <a:pt x="1551" y="432"/>
                  </a:lnTo>
                  <a:lnTo>
                    <a:pt x="1546" y="420"/>
                  </a:lnTo>
                  <a:lnTo>
                    <a:pt x="1540" y="410"/>
                  </a:lnTo>
                  <a:lnTo>
                    <a:pt x="1535" y="399"/>
                  </a:lnTo>
                  <a:lnTo>
                    <a:pt x="1526" y="388"/>
                  </a:lnTo>
                  <a:lnTo>
                    <a:pt x="1516" y="376"/>
                  </a:lnTo>
                  <a:lnTo>
                    <a:pt x="1503" y="358"/>
                  </a:lnTo>
                  <a:lnTo>
                    <a:pt x="1488" y="340"/>
                  </a:lnTo>
                  <a:lnTo>
                    <a:pt x="1473" y="320"/>
                  </a:lnTo>
                  <a:lnTo>
                    <a:pt x="1460" y="301"/>
                  </a:lnTo>
                  <a:lnTo>
                    <a:pt x="1447" y="283"/>
                  </a:lnTo>
                  <a:lnTo>
                    <a:pt x="1437" y="268"/>
                  </a:lnTo>
                  <a:lnTo>
                    <a:pt x="1430" y="257"/>
                  </a:lnTo>
                  <a:lnTo>
                    <a:pt x="1427" y="250"/>
                  </a:lnTo>
                  <a:lnTo>
                    <a:pt x="1430" y="248"/>
                  </a:lnTo>
                  <a:lnTo>
                    <a:pt x="1434" y="248"/>
                  </a:lnTo>
                  <a:lnTo>
                    <a:pt x="1440" y="248"/>
                  </a:lnTo>
                  <a:lnTo>
                    <a:pt x="1446" y="249"/>
                  </a:lnTo>
                  <a:lnTo>
                    <a:pt x="1453" y="249"/>
                  </a:lnTo>
                  <a:lnTo>
                    <a:pt x="1457" y="247"/>
                  </a:lnTo>
                  <a:lnTo>
                    <a:pt x="1458" y="240"/>
                  </a:lnTo>
                  <a:lnTo>
                    <a:pt x="1458" y="227"/>
                  </a:lnTo>
                  <a:lnTo>
                    <a:pt x="1456" y="215"/>
                  </a:lnTo>
                  <a:lnTo>
                    <a:pt x="1455" y="205"/>
                  </a:lnTo>
                  <a:lnTo>
                    <a:pt x="1453" y="196"/>
                  </a:lnTo>
                  <a:lnTo>
                    <a:pt x="1449" y="182"/>
                  </a:lnTo>
                  <a:lnTo>
                    <a:pt x="1444" y="168"/>
                  </a:lnTo>
                  <a:lnTo>
                    <a:pt x="1439" y="158"/>
                  </a:lnTo>
                  <a:lnTo>
                    <a:pt x="1437" y="153"/>
                  </a:lnTo>
                  <a:lnTo>
                    <a:pt x="1437" y="154"/>
                  </a:lnTo>
                  <a:lnTo>
                    <a:pt x="1434" y="157"/>
                  </a:lnTo>
                  <a:lnTo>
                    <a:pt x="1432" y="160"/>
                  </a:lnTo>
                  <a:lnTo>
                    <a:pt x="1427" y="162"/>
                  </a:lnTo>
                  <a:lnTo>
                    <a:pt x="1422" y="166"/>
                  </a:lnTo>
                  <a:lnTo>
                    <a:pt x="1415" y="168"/>
                  </a:lnTo>
                  <a:lnTo>
                    <a:pt x="1406" y="168"/>
                  </a:lnTo>
                  <a:lnTo>
                    <a:pt x="1395" y="166"/>
                  </a:lnTo>
                  <a:lnTo>
                    <a:pt x="1380" y="161"/>
                  </a:lnTo>
                  <a:lnTo>
                    <a:pt x="1366" y="159"/>
                  </a:lnTo>
                  <a:lnTo>
                    <a:pt x="1354" y="157"/>
                  </a:lnTo>
                  <a:lnTo>
                    <a:pt x="1341" y="156"/>
                  </a:lnTo>
                  <a:lnTo>
                    <a:pt x="1331" y="156"/>
                  </a:lnTo>
                  <a:lnTo>
                    <a:pt x="1320" y="157"/>
                  </a:lnTo>
                  <a:lnTo>
                    <a:pt x="1311" y="158"/>
                  </a:lnTo>
                  <a:lnTo>
                    <a:pt x="1304" y="160"/>
                  </a:lnTo>
                  <a:lnTo>
                    <a:pt x="1297" y="162"/>
                  </a:lnTo>
                  <a:lnTo>
                    <a:pt x="1290" y="164"/>
                  </a:lnTo>
                  <a:lnTo>
                    <a:pt x="1282" y="164"/>
                  </a:lnTo>
                  <a:lnTo>
                    <a:pt x="1273" y="164"/>
                  </a:lnTo>
                  <a:lnTo>
                    <a:pt x="1264" y="162"/>
                  </a:lnTo>
                  <a:lnTo>
                    <a:pt x="1253" y="161"/>
                  </a:lnTo>
                  <a:lnTo>
                    <a:pt x="1242" y="158"/>
                  </a:lnTo>
                  <a:lnTo>
                    <a:pt x="1229" y="154"/>
                  </a:lnTo>
                  <a:lnTo>
                    <a:pt x="1215" y="150"/>
                  </a:lnTo>
                  <a:lnTo>
                    <a:pt x="1202" y="146"/>
                  </a:lnTo>
                  <a:lnTo>
                    <a:pt x="1188" y="143"/>
                  </a:lnTo>
                  <a:lnTo>
                    <a:pt x="1173" y="138"/>
                  </a:lnTo>
                  <a:lnTo>
                    <a:pt x="1159" y="134"/>
                  </a:lnTo>
                  <a:lnTo>
                    <a:pt x="1145" y="128"/>
                  </a:lnTo>
                  <a:lnTo>
                    <a:pt x="1133" y="122"/>
                  </a:lnTo>
                  <a:lnTo>
                    <a:pt x="1121" y="114"/>
                  </a:lnTo>
                  <a:lnTo>
                    <a:pt x="1111" y="108"/>
                  </a:lnTo>
                  <a:lnTo>
                    <a:pt x="1100" y="107"/>
                  </a:lnTo>
                  <a:lnTo>
                    <a:pt x="1090" y="109"/>
                  </a:lnTo>
                  <a:lnTo>
                    <a:pt x="1082" y="114"/>
                  </a:lnTo>
                  <a:lnTo>
                    <a:pt x="1074" y="120"/>
                  </a:lnTo>
                  <a:lnTo>
                    <a:pt x="1068" y="126"/>
                  </a:lnTo>
                  <a:lnTo>
                    <a:pt x="1065" y="130"/>
                  </a:lnTo>
                  <a:lnTo>
                    <a:pt x="1063" y="131"/>
                  </a:lnTo>
                  <a:lnTo>
                    <a:pt x="1067" y="139"/>
                  </a:lnTo>
                  <a:lnTo>
                    <a:pt x="1071" y="157"/>
                  </a:lnTo>
                  <a:lnTo>
                    <a:pt x="1070" y="175"/>
                  </a:lnTo>
                  <a:lnTo>
                    <a:pt x="1058" y="183"/>
                  </a:lnTo>
                  <a:lnTo>
                    <a:pt x="1047" y="182"/>
                  </a:lnTo>
                  <a:lnTo>
                    <a:pt x="1036" y="180"/>
                  </a:lnTo>
                  <a:lnTo>
                    <a:pt x="1024" y="175"/>
                  </a:lnTo>
                  <a:lnTo>
                    <a:pt x="1013" y="170"/>
                  </a:lnTo>
                  <a:lnTo>
                    <a:pt x="1001" y="165"/>
                  </a:lnTo>
                  <a:lnTo>
                    <a:pt x="990" y="159"/>
                  </a:lnTo>
                  <a:lnTo>
                    <a:pt x="978" y="153"/>
                  </a:lnTo>
                  <a:lnTo>
                    <a:pt x="967" y="149"/>
                  </a:lnTo>
                  <a:lnTo>
                    <a:pt x="955" y="144"/>
                  </a:lnTo>
                  <a:lnTo>
                    <a:pt x="941" y="137"/>
                  </a:lnTo>
                  <a:lnTo>
                    <a:pt x="926" y="131"/>
                  </a:lnTo>
                  <a:lnTo>
                    <a:pt x="911" y="124"/>
                  </a:lnTo>
                  <a:lnTo>
                    <a:pt x="895" y="120"/>
                  </a:lnTo>
                  <a:lnTo>
                    <a:pt x="879" y="115"/>
                  </a:lnTo>
                  <a:lnTo>
                    <a:pt x="862" y="113"/>
                  </a:lnTo>
                  <a:lnTo>
                    <a:pt x="847" y="114"/>
                  </a:lnTo>
                  <a:lnTo>
                    <a:pt x="833" y="114"/>
                  </a:lnTo>
                  <a:lnTo>
                    <a:pt x="824" y="111"/>
                  </a:lnTo>
                  <a:lnTo>
                    <a:pt x="817" y="105"/>
                  </a:lnTo>
                  <a:lnTo>
                    <a:pt x="813" y="97"/>
                  </a:lnTo>
                  <a:lnTo>
                    <a:pt x="813" y="88"/>
                  </a:lnTo>
                  <a:lnTo>
                    <a:pt x="815" y="78"/>
                  </a:lnTo>
                  <a:lnTo>
                    <a:pt x="818" y="69"/>
                  </a:lnTo>
                  <a:lnTo>
                    <a:pt x="824" y="62"/>
                  </a:lnTo>
                  <a:lnTo>
                    <a:pt x="830" y="55"/>
                  </a:lnTo>
                  <a:lnTo>
                    <a:pt x="833" y="46"/>
                  </a:lnTo>
                  <a:lnTo>
                    <a:pt x="834" y="36"/>
                  </a:lnTo>
                  <a:lnTo>
                    <a:pt x="833" y="25"/>
                  </a:lnTo>
                  <a:lnTo>
                    <a:pt x="827" y="15"/>
                  </a:lnTo>
                  <a:lnTo>
                    <a:pt x="819" y="7"/>
                  </a:lnTo>
                  <a:lnTo>
                    <a:pt x="807" y="2"/>
                  </a:lnTo>
                  <a:lnTo>
                    <a:pt x="790" y="0"/>
                  </a:lnTo>
                  <a:lnTo>
                    <a:pt x="786" y="0"/>
                  </a:lnTo>
                  <a:lnTo>
                    <a:pt x="780" y="0"/>
                  </a:lnTo>
                  <a:lnTo>
                    <a:pt x="774" y="0"/>
                  </a:lnTo>
                  <a:lnTo>
                    <a:pt x="769" y="0"/>
                  </a:lnTo>
                  <a:lnTo>
                    <a:pt x="762" y="0"/>
                  </a:lnTo>
                  <a:lnTo>
                    <a:pt x="755" y="0"/>
                  </a:lnTo>
                  <a:lnTo>
                    <a:pt x="747" y="1"/>
                  </a:lnTo>
                  <a:lnTo>
                    <a:pt x="739" y="1"/>
                  </a:lnTo>
                  <a:lnTo>
                    <a:pt x="725" y="2"/>
                  </a:lnTo>
                  <a:lnTo>
                    <a:pt x="711" y="3"/>
                  </a:lnTo>
                  <a:lnTo>
                    <a:pt x="696" y="5"/>
                  </a:lnTo>
                  <a:lnTo>
                    <a:pt x="680" y="6"/>
                  </a:lnTo>
                  <a:lnTo>
                    <a:pt x="665" y="7"/>
                  </a:lnTo>
                  <a:lnTo>
                    <a:pt x="650" y="8"/>
                  </a:lnTo>
                  <a:lnTo>
                    <a:pt x="635" y="10"/>
                  </a:lnTo>
                  <a:lnTo>
                    <a:pt x="620" y="12"/>
                  </a:lnTo>
                  <a:lnTo>
                    <a:pt x="606" y="14"/>
                  </a:lnTo>
                  <a:lnTo>
                    <a:pt x="593" y="15"/>
                  </a:lnTo>
                  <a:lnTo>
                    <a:pt x="581" y="17"/>
                  </a:lnTo>
                  <a:lnTo>
                    <a:pt x="569" y="20"/>
                  </a:lnTo>
                  <a:lnTo>
                    <a:pt x="560" y="22"/>
                  </a:lnTo>
                  <a:lnTo>
                    <a:pt x="551" y="24"/>
                  </a:lnTo>
                  <a:lnTo>
                    <a:pt x="544" y="26"/>
                  </a:lnTo>
                  <a:lnTo>
                    <a:pt x="539" y="29"/>
                  </a:lnTo>
                  <a:lnTo>
                    <a:pt x="530" y="35"/>
                  </a:lnTo>
                  <a:lnTo>
                    <a:pt x="522" y="40"/>
                  </a:lnTo>
                  <a:lnTo>
                    <a:pt x="515" y="45"/>
                  </a:lnTo>
                  <a:lnTo>
                    <a:pt x="508" y="48"/>
                  </a:lnTo>
                  <a:lnTo>
                    <a:pt x="501" y="51"/>
                  </a:lnTo>
                  <a:lnTo>
                    <a:pt x="492" y="53"/>
                  </a:lnTo>
                  <a:lnTo>
                    <a:pt x="481" y="53"/>
                  </a:lnTo>
                  <a:lnTo>
                    <a:pt x="466" y="52"/>
                  </a:lnTo>
                  <a:lnTo>
                    <a:pt x="449" y="50"/>
                  </a:lnTo>
                  <a:lnTo>
                    <a:pt x="437" y="47"/>
                  </a:lnTo>
                  <a:lnTo>
                    <a:pt x="426" y="45"/>
                  </a:lnTo>
                  <a:lnTo>
                    <a:pt x="417" y="44"/>
                  </a:lnTo>
                  <a:lnTo>
                    <a:pt x="410" y="44"/>
                  </a:lnTo>
                  <a:lnTo>
                    <a:pt x="403" y="46"/>
                  </a:lnTo>
                  <a:lnTo>
                    <a:pt x="396" y="50"/>
                  </a:lnTo>
                  <a:lnTo>
                    <a:pt x="391" y="56"/>
                  </a:lnTo>
                  <a:lnTo>
                    <a:pt x="381" y="66"/>
                  </a:lnTo>
                  <a:lnTo>
                    <a:pt x="367" y="78"/>
                  </a:lnTo>
                  <a:lnTo>
                    <a:pt x="348" y="91"/>
                  </a:lnTo>
                  <a:lnTo>
                    <a:pt x="330" y="107"/>
                  </a:lnTo>
                  <a:lnTo>
                    <a:pt x="311" y="123"/>
                  </a:lnTo>
                  <a:lnTo>
                    <a:pt x="294" y="143"/>
                  </a:lnTo>
                  <a:lnTo>
                    <a:pt x="282" y="162"/>
                  </a:lnTo>
                  <a:lnTo>
                    <a:pt x="277" y="183"/>
                  </a:lnTo>
                  <a:lnTo>
                    <a:pt x="277" y="185"/>
                  </a:lnTo>
                  <a:lnTo>
                    <a:pt x="273" y="192"/>
                  </a:lnTo>
                  <a:lnTo>
                    <a:pt x="264" y="202"/>
                  </a:lnTo>
                  <a:lnTo>
                    <a:pt x="248" y="211"/>
                  </a:lnTo>
                  <a:lnTo>
                    <a:pt x="239" y="215"/>
                  </a:lnTo>
                  <a:lnTo>
                    <a:pt x="231" y="220"/>
                  </a:lnTo>
                  <a:lnTo>
                    <a:pt x="225" y="225"/>
                  </a:lnTo>
                  <a:lnTo>
                    <a:pt x="219" y="229"/>
                  </a:lnTo>
                  <a:lnTo>
                    <a:pt x="213" y="234"/>
                  </a:lnTo>
                  <a:lnTo>
                    <a:pt x="208" y="236"/>
                  </a:lnTo>
                  <a:lnTo>
                    <a:pt x="201" y="238"/>
                  </a:lnTo>
                  <a:lnTo>
                    <a:pt x="191" y="240"/>
                  </a:lnTo>
                  <a:lnTo>
                    <a:pt x="182" y="240"/>
                  </a:lnTo>
                  <a:lnTo>
                    <a:pt x="176" y="242"/>
                  </a:lnTo>
                  <a:lnTo>
                    <a:pt x="172" y="244"/>
                  </a:lnTo>
                  <a:lnTo>
                    <a:pt x="170" y="248"/>
                  </a:lnTo>
                  <a:lnTo>
                    <a:pt x="166" y="253"/>
                  </a:lnTo>
                  <a:lnTo>
                    <a:pt x="163" y="259"/>
                  </a:lnTo>
                  <a:lnTo>
                    <a:pt x="158" y="266"/>
                  </a:lnTo>
                  <a:lnTo>
                    <a:pt x="151" y="274"/>
                  </a:lnTo>
                  <a:lnTo>
                    <a:pt x="143" y="285"/>
                  </a:lnTo>
                  <a:lnTo>
                    <a:pt x="135" y="296"/>
                  </a:lnTo>
                  <a:lnTo>
                    <a:pt x="128" y="309"/>
                  </a:lnTo>
                  <a:lnTo>
                    <a:pt x="120" y="324"/>
                  </a:lnTo>
                  <a:lnTo>
                    <a:pt x="110" y="338"/>
                  </a:lnTo>
                  <a:lnTo>
                    <a:pt x="99" y="351"/>
                  </a:lnTo>
                  <a:lnTo>
                    <a:pt x="87" y="365"/>
                  </a:lnTo>
                  <a:lnTo>
                    <a:pt x="70" y="377"/>
                  </a:lnTo>
                  <a:lnTo>
                    <a:pt x="57" y="388"/>
                  </a:lnTo>
                  <a:lnTo>
                    <a:pt x="46" y="401"/>
                  </a:lnTo>
                  <a:lnTo>
                    <a:pt x="41" y="414"/>
                  </a:lnTo>
                  <a:lnTo>
                    <a:pt x="38" y="427"/>
                  </a:lnTo>
                  <a:lnTo>
                    <a:pt x="37" y="440"/>
                  </a:lnTo>
                  <a:lnTo>
                    <a:pt x="38" y="452"/>
                  </a:lnTo>
                  <a:lnTo>
                    <a:pt x="41" y="461"/>
                  </a:lnTo>
                  <a:lnTo>
                    <a:pt x="43" y="469"/>
                  </a:lnTo>
                  <a:lnTo>
                    <a:pt x="46" y="488"/>
                  </a:lnTo>
                  <a:lnTo>
                    <a:pt x="46" y="520"/>
                  </a:lnTo>
                  <a:lnTo>
                    <a:pt x="41" y="555"/>
                  </a:lnTo>
                  <a:lnTo>
                    <a:pt x="26" y="589"/>
                  </a:lnTo>
                  <a:lnTo>
                    <a:pt x="9" y="615"/>
                  </a:lnTo>
                  <a:lnTo>
                    <a:pt x="3" y="634"/>
                  </a:lnTo>
                  <a:lnTo>
                    <a:pt x="0" y="652"/>
                  </a:lnTo>
                  <a:lnTo>
                    <a:pt x="3" y="674"/>
                  </a:lnTo>
                  <a:lnTo>
                    <a:pt x="5" y="685"/>
                  </a:lnTo>
                  <a:lnTo>
                    <a:pt x="8" y="695"/>
                  </a:lnTo>
                  <a:lnTo>
                    <a:pt x="13" y="703"/>
                  </a:lnTo>
                  <a:lnTo>
                    <a:pt x="17" y="710"/>
                  </a:lnTo>
                  <a:lnTo>
                    <a:pt x="22" y="714"/>
                  </a:lnTo>
                  <a:lnTo>
                    <a:pt x="28" y="720"/>
                  </a:lnTo>
                  <a:lnTo>
                    <a:pt x="32" y="726"/>
                  </a:lnTo>
                  <a:lnTo>
                    <a:pt x="37" y="732"/>
                  </a:lnTo>
                  <a:lnTo>
                    <a:pt x="43" y="745"/>
                  </a:lnTo>
                  <a:lnTo>
                    <a:pt x="47" y="758"/>
                  </a:lnTo>
                  <a:lnTo>
                    <a:pt x="53" y="770"/>
                  </a:lnTo>
                  <a:lnTo>
                    <a:pt x="65" y="776"/>
                  </a:lnTo>
                  <a:lnTo>
                    <a:pt x="79" y="783"/>
                  </a:lnTo>
                  <a:lnTo>
                    <a:pt x="87" y="795"/>
                  </a:lnTo>
                  <a:lnTo>
                    <a:pt x="90" y="809"/>
                  </a:lnTo>
                  <a:lnTo>
                    <a:pt x="88" y="823"/>
                  </a:lnTo>
                  <a:lnTo>
                    <a:pt x="87" y="829"/>
                  </a:lnTo>
                  <a:lnTo>
                    <a:pt x="87" y="835"/>
                  </a:lnTo>
                  <a:lnTo>
                    <a:pt x="89" y="842"/>
                  </a:lnTo>
                  <a:lnTo>
                    <a:pt x="92" y="849"/>
                  </a:lnTo>
                  <a:lnTo>
                    <a:pt x="98" y="856"/>
                  </a:lnTo>
                  <a:lnTo>
                    <a:pt x="106" y="864"/>
                  </a:lnTo>
                  <a:lnTo>
                    <a:pt x="117" y="872"/>
                  </a:lnTo>
                  <a:lnTo>
                    <a:pt x="128" y="880"/>
                  </a:lnTo>
                  <a:lnTo>
                    <a:pt x="141" y="888"/>
                  </a:lnTo>
                  <a:lnTo>
                    <a:pt x="151" y="896"/>
                  </a:lnTo>
                  <a:lnTo>
                    <a:pt x="160" y="903"/>
                  </a:lnTo>
                  <a:lnTo>
                    <a:pt x="170" y="911"/>
                  </a:lnTo>
                  <a:lnTo>
                    <a:pt x="178" y="918"/>
                  </a:lnTo>
                  <a:lnTo>
                    <a:pt x="186" y="926"/>
                  </a:lnTo>
                  <a:lnTo>
                    <a:pt x="194" y="934"/>
                  </a:lnTo>
                  <a:lnTo>
                    <a:pt x="202" y="942"/>
                  </a:lnTo>
                  <a:lnTo>
                    <a:pt x="212" y="949"/>
                  </a:lnTo>
                  <a:lnTo>
                    <a:pt x="225" y="952"/>
                  </a:lnTo>
                  <a:lnTo>
                    <a:pt x="241" y="953"/>
                  </a:lnTo>
                  <a:lnTo>
                    <a:pt x="257" y="950"/>
                  </a:lnTo>
                  <a:lnTo>
                    <a:pt x="272" y="947"/>
                  </a:lnTo>
                  <a:lnTo>
                    <a:pt x="288" y="943"/>
                  </a:lnTo>
                  <a:lnTo>
                    <a:pt x="301" y="939"/>
                  </a:lnTo>
                  <a:lnTo>
                    <a:pt x="311" y="937"/>
                  </a:lnTo>
                  <a:lnTo>
                    <a:pt x="319" y="934"/>
                  </a:lnTo>
                  <a:lnTo>
                    <a:pt x="329" y="932"/>
                  </a:lnTo>
                  <a:lnTo>
                    <a:pt x="337" y="931"/>
                  </a:lnTo>
                  <a:lnTo>
                    <a:pt x="346" y="930"/>
                  </a:lnTo>
                  <a:lnTo>
                    <a:pt x="354" y="930"/>
                  </a:lnTo>
                  <a:lnTo>
                    <a:pt x="362" y="931"/>
                  </a:lnTo>
                  <a:lnTo>
                    <a:pt x="371" y="933"/>
                  </a:lnTo>
                  <a:lnTo>
                    <a:pt x="379" y="937"/>
                  </a:lnTo>
                  <a:lnTo>
                    <a:pt x="388" y="940"/>
                  </a:lnTo>
                  <a:lnTo>
                    <a:pt x="398" y="940"/>
                  </a:lnTo>
                  <a:lnTo>
                    <a:pt x="408" y="939"/>
                  </a:lnTo>
                  <a:lnTo>
                    <a:pt x="418" y="937"/>
                  </a:lnTo>
                  <a:lnTo>
                    <a:pt x="429" y="933"/>
                  </a:lnTo>
                  <a:lnTo>
                    <a:pt x="440" y="929"/>
                  </a:lnTo>
                  <a:lnTo>
                    <a:pt x="453" y="924"/>
                  </a:lnTo>
                  <a:lnTo>
                    <a:pt x="466" y="919"/>
                  </a:lnTo>
                  <a:lnTo>
                    <a:pt x="479" y="915"/>
                  </a:lnTo>
                  <a:lnTo>
                    <a:pt x="496" y="909"/>
                  </a:lnTo>
                  <a:lnTo>
                    <a:pt x="513" y="904"/>
                  </a:lnTo>
                  <a:lnTo>
                    <a:pt x="530" y="900"/>
                  </a:lnTo>
                  <a:lnTo>
                    <a:pt x="547" y="896"/>
                  </a:lnTo>
                  <a:lnTo>
                    <a:pt x="565" y="894"/>
                  </a:lnTo>
                  <a:lnTo>
                    <a:pt x="578" y="895"/>
                  </a:lnTo>
                  <a:lnTo>
                    <a:pt x="591" y="897"/>
                  </a:lnTo>
                  <a:lnTo>
                    <a:pt x="600" y="902"/>
                  </a:lnTo>
                  <a:lnTo>
                    <a:pt x="608" y="909"/>
                  </a:lnTo>
                  <a:lnTo>
                    <a:pt x="614" y="917"/>
                  </a:lnTo>
                  <a:lnTo>
                    <a:pt x="620" y="925"/>
                  </a:lnTo>
                  <a:lnTo>
                    <a:pt x="626" y="933"/>
                  </a:lnTo>
                  <a:lnTo>
                    <a:pt x="631" y="941"/>
                  </a:lnTo>
                  <a:lnTo>
                    <a:pt x="638" y="948"/>
                  </a:lnTo>
                  <a:lnTo>
                    <a:pt x="648" y="954"/>
                  </a:lnTo>
                  <a:lnTo>
                    <a:pt x="659" y="956"/>
                  </a:lnTo>
                  <a:lnTo>
                    <a:pt x="672" y="957"/>
                  </a:lnTo>
                  <a:lnTo>
                    <a:pt x="686" y="956"/>
                  </a:lnTo>
                  <a:lnTo>
                    <a:pt x="698" y="955"/>
                  </a:lnTo>
                  <a:lnTo>
                    <a:pt x="712" y="953"/>
                  </a:lnTo>
                  <a:lnTo>
                    <a:pt x="725" y="953"/>
                  </a:lnTo>
                  <a:lnTo>
                    <a:pt x="736" y="955"/>
                  </a:lnTo>
                  <a:lnTo>
                    <a:pt x="745" y="960"/>
                  </a:lnTo>
                  <a:lnTo>
                    <a:pt x="757" y="978"/>
                  </a:lnTo>
                  <a:lnTo>
                    <a:pt x="760" y="1003"/>
                  </a:lnTo>
                  <a:lnTo>
                    <a:pt x="758" y="1034"/>
                  </a:lnTo>
                  <a:lnTo>
                    <a:pt x="751" y="1067"/>
                  </a:lnTo>
                  <a:lnTo>
                    <a:pt x="743" y="1098"/>
                  </a:lnTo>
                  <a:lnTo>
                    <a:pt x="739" y="1121"/>
                  </a:lnTo>
                  <a:lnTo>
                    <a:pt x="742" y="1142"/>
                  </a:lnTo>
                  <a:lnTo>
                    <a:pt x="757" y="1159"/>
                  </a:lnTo>
                  <a:lnTo>
                    <a:pt x="769" y="1168"/>
                  </a:lnTo>
                  <a:lnTo>
                    <a:pt x="780" y="1177"/>
                  </a:lnTo>
                  <a:lnTo>
                    <a:pt x="793" y="1189"/>
                  </a:lnTo>
                  <a:lnTo>
                    <a:pt x="804" y="1199"/>
                  </a:lnTo>
                  <a:lnTo>
                    <a:pt x="816" y="1211"/>
                  </a:lnTo>
                  <a:lnTo>
                    <a:pt x="825" y="1222"/>
                  </a:lnTo>
                  <a:lnTo>
                    <a:pt x="832" y="1233"/>
                  </a:lnTo>
                  <a:lnTo>
                    <a:pt x="835" y="1244"/>
                  </a:lnTo>
                  <a:lnTo>
                    <a:pt x="839" y="1256"/>
                  </a:lnTo>
                  <a:lnTo>
                    <a:pt x="845" y="1271"/>
                  </a:lnTo>
                  <a:lnTo>
                    <a:pt x="850" y="1286"/>
                  </a:lnTo>
                  <a:lnTo>
                    <a:pt x="857" y="1302"/>
                  </a:lnTo>
                  <a:lnTo>
                    <a:pt x="864" y="1319"/>
                  </a:lnTo>
                  <a:lnTo>
                    <a:pt x="870" y="1335"/>
                  </a:lnTo>
                  <a:lnTo>
                    <a:pt x="874" y="1350"/>
                  </a:lnTo>
                  <a:lnTo>
                    <a:pt x="876" y="1364"/>
                  </a:lnTo>
                  <a:lnTo>
                    <a:pt x="878" y="1389"/>
                  </a:lnTo>
                  <a:lnTo>
                    <a:pt x="881" y="1412"/>
                  </a:lnTo>
                  <a:lnTo>
                    <a:pt x="885" y="1434"/>
                  </a:lnTo>
                  <a:lnTo>
                    <a:pt x="887" y="1456"/>
                  </a:lnTo>
                  <a:lnTo>
                    <a:pt x="885" y="1466"/>
                  </a:lnTo>
                  <a:lnTo>
                    <a:pt x="879" y="1477"/>
                  </a:lnTo>
                  <a:lnTo>
                    <a:pt x="871" y="1487"/>
                  </a:lnTo>
                  <a:lnTo>
                    <a:pt x="862" y="1500"/>
                  </a:lnTo>
                  <a:lnTo>
                    <a:pt x="851" y="1514"/>
                  </a:lnTo>
                  <a:lnTo>
                    <a:pt x="843" y="1530"/>
                  </a:lnTo>
                  <a:lnTo>
                    <a:pt x="838" y="1548"/>
                  </a:lnTo>
                  <a:lnTo>
                    <a:pt x="835" y="1570"/>
                  </a:lnTo>
                  <a:lnTo>
                    <a:pt x="838" y="1609"/>
                  </a:lnTo>
                  <a:lnTo>
                    <a:pt x="843" y="1637"/>
                  </a:lnTo>
                  <a:lnTo>
                    <a:pt x="853" y="1660"/>
                  </a:lnTo>
                  <a:lnTo>
                    <a:pt x="864" y="1684"/>
                  </a:lnTo>
                  <a:lnTo>
                    <a:pt x="871" y="1698"/>
                  </a:lnTo>
                  <a:lnTo>
                    <a:pt x="879" y="1713"/>
                  </a:lnTo>
                  <a:lnTo>
                    <a:pt x="886" y="1728"/>
                  </a:lnTo>
                  <a:lnTo>
                    <a:pt x="894" y="1743"/>
                  </a:lnTo>
                  <a:lnTo>
                    <a:pt x="901" y="1759"/>
                  </a:lnTo>
                  <a:lnTo>
                    <a:pt x="907" y="1773"/>
                  </a:lnTo>
                  <a:lnTo>
                    <a:pt x="911" y="1787"/>
                  </a:lnTo>
                  <a:lnTo>
                    <a:pt x="915" y="1798"/>
                  </a:lnTo>
                  <a:lnTo>
                    <a:pt x="916" y="1811"/>
                  </a:lnTo>
                  <a:lnTo>
                    <a:pt x="918" y="1828"/>
                  </a:lnTo>
                  <a:lnTo>
                    <a:pt x="919" y="1847"/>
                  </a:lnTo>
                  <a:lnTo>
                    <a:pt x="922" y="1866"/>
                  </a:lnTo>
                  <a:lnTo>
                    <a:pt x="925" y="1887"/>
                  </a:lnTo>
                  <a:lnTo>
                    <a:pt x="930" y="1905"/>
                  </a:lnTo>
                  <a:lnTo>
                    <a:pt x="938" y="1923"/>
                  </a:lnTo>
                  <a:lnTo>
                    <a:pt x="949" y="1935"/>
                  </a:lnTo>
                  <a:lnTo>
                    <a:pt x="962" y="1947"/>
                  </a:lnTo>
                  <a:lnTo>
                    <a:pt x="972" y="1961"/>
                  </a:lnTo>
                  <a:lnTo>
                    <a:pt x="982" y="1975"/>
                  </a:lnTo>
                  <a:lnTo>
                    <a:pt x="989" y="1988"/>
                  </a:lnTo>
                  <a:lnTo>
                    <a:pt x="995" y="2002"/>
                  </a:lnTo>
                  <a:lnTo>
                    <a:pt x="1000" y="2015"/>
                  </a:lnTo>
                  <a:lnTo>
                    <a:pt x="1005" y="2025"/>
                  </a:lnTo>
                  <a:lnTo>
                    <a:pt x="1007" y="2033"/>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8"/>
            <p:cNvSpPr>
              <a:spLocks/>
            </p:cNvSpPr>
            <p:nvPr/>
          </p:nvSpPr>
          <p:spPr bwMode="auto">
            <a:xfrm>
              <a:off x="2736" y="1662"/>
              <a:ext cx="1406" cy="1827"/>
            </a:xfrm>
            <a:custGeom>
              <a:avLst/>
              <a:gdLst>
                <a:gd name="T0" fmla="*/ 1256 w 1406"/>
                <a:gd name="T1" fmla="*/ 1709 h 1827"/>
                <a:gd name="T2" fmla="*/ 1162 w 1406"/>
                <a:gd name="T3" fmla="*/ 1720 h 1827"/>
                <a:gd name="T4" fmla="*/ 1112 w 1406"/>
                <a:gd name="T5" fmla="*/ 1651 h 1827"/>
                <a:gd name="T6" fmla="*/ 1067 w 1406"/>
                <a:gd name="T7" fmla="*/ 1565 h 1827"/>
                <a:gd name="T8" fmla="*/ 1013 w 1406"/>
                <a:gd name="T9" fmla="*/ 1392 h 1827"/>
                <a:gd name="T10" fmla="*/ 958 w 1406"/>
                <a:gd name="T11" fmla="*/ 1279 h 1827"/>
                <a:gd name="T12" fmla="*/ 968 w 1406"/>
                <a:gd name="T13" fmla="*/ 1119 h 1827"/>
                <a:gd name="T14" fmla="*/ 984 w 1406"/>
                <a:gd name="T15" fmla="*/ 1007 h 1827"/>
                <a:gd name="T16" fmla="*/ 950 w 1406"/>
                <a:gd name="T17" fmla="*/ 888 h 1827"/>
                <a:gd name="T18" fmla="*/ 898 w 1406"/>
                <a:gd name="T19" fmla="*/ 806 h 1827"/>
                <a:gd name="T20" fmla="*/ 856 w 1406"/>
                <a:gd name="T21" fmla="*/ 685 h 1827"/>
                <a:gd name="T22" fmla="*/ 817 w 1406"/>
                <a:gd name="T23" fmla="*/ 571 h 1827"/>
                <a:gd name="T24" fmla="*/ 736 w 1406"/>
                <a:gd name="T25" fmla="*/ 560 h 1827"/>
                <a:gd name="T26" fmla="*/ 683 w 1406"/>
                <a:gd name="T27" fmla="*/ 513 h 1827"/>
                <a:gd name="T28" fmla="*/ 570 w 1406"/>
                <a:gd name="T29" fmla="*/ 538 h 1827"/>
                <a:gd name="T30" fmla="*/ 493 w 1406"/>
                <a:gd name="T31" fmla="*/ 559 h 1827"/>
                <a:gd name="T32" fmla="*/ 433 w 1406"/>
                <a:gd name="T33" fmla="*/ 551 h 1827"/>
                <a:gd name="T34" fmla="*/ 346 w 1406"/>
                <a:gd name="T35" fmla="*/ 570 h 1827"/>
                <a:gd name="T36" fmla="*/ 274 w 1406"/>
                <a:gd name="T37" fmla="*/ 529 h 1827"/>
                <a:gd name="T38" fmla="*/ 204 w 1406"/>
                <a:gd name="T39" fmla="*/ 473 h 1827"/>
                <a:gd name="T40" fmla="*/ 192 w 1406"/>
                <a:gd name="T41" fmla="*/ 414 h 1827"/>
                <a:gd name="T42" fmla="*/ 137 w 1406"/>
                <a:gd name="T43" fmla="*/ 343 h 1827"/>
                <a:gd name="T44" fmla="*/ 107 w 1406"/>
                <a:gd name="T45" fmla="*/ 293 h 1827"/>
                <a:gd name="T46" fmla="*/ 151 w 1406"/>
                <a:gd name="T47" fmla="*/ 107 h 1827"/>
                <a:gd name="T48" fmla="*/ 132 w 1406"/>
                <a:gd name="T49" fmla="*/ 22 h 1827"/>
                <a:gd name="T50" fmla="*/ 56 w 1406"/>
                <a:gd name="T51" fmla="*/ 111 h 1827"/>
                <a:gd name="T52" fmla="*/ 43 w 1406"/>
                <a:gd name="T53" fmla="*/ 191 h 1827"/>
                <a:gd name="T54" fmla="*/ 2 w 1406"/>
                <a:gd name="T55" fmla="*/ 357 h 1827"/>
                <a:gd name="T56" fmla="*/ 1 w 1406"/>
                <a:gd name="T57" fmla="*/ 384 h 1827"/>
                <a:gd name="T58" fmla="*/ 22 w 1406"/>
                <a:gd name="T59" fmla="*/ 437 h 1827"/>
                <a:gd name="T60" fmla="*/ 66 w 1406"/>
                <a:gd name="T61" fmla="*/ 500 h 1827"/>
                <a:gd name="T62" fmla="*/ 90 w 1406"/>
                <a:gd name="T63" fmla="*/ 564 h 1827"/>
                <a:gd name="T64" fmla="*/ 151 w 1406"/>
                <a:gd name="T65" fmla="*/ 619 h 1827"/>
                <a:gd name="T66" fmla="*/ 213 w 1406"/>
                <a:gd name="T67" fmla="*/ 670 h 1827"/>
                <a:gd name="T68" fmla="*/ 311 w 1406"/>
                <a:gd name="T69" fmla="*/ 658 h 1827"/>
                <a:gd name="T70" fmla="*/ 372 w 1406"/>
                <a:gd name="T71" fmla="*/ 654 h 1827"/>
                <a:gd name="T72" fmla="*/ 441 w 1406"/>
                <a:gd name="T73" fmla="*/ 650 h 1827"/>
                <a:gd name="T74" fmla="*/ 547 w 1406"/>
                <a:gd name="T75" fmla="*/ 617 h 1827"/>
                <a:gd name="T76" fmla="*/ 620 w 1406"/>
                <a:gd name="T77" fmla="*/ 646 h 1827"/>
                <a:gd name="T78" fmla="*/ 685 w 1406"/>
                <a:gd name="T79" fmla="*/ 677 h 1827"/>
                <a:gd name="T80" fmla="*/ 761 w 1406"/>
                <a:gd name="T81" fmla="*/ 725 h 1827"/>
                <a:gd name="T82" fmla="*/ 768 w 1406"/>
                <a:gd name="T83" fmla="*/ 890 h 1827"/>
                <a:gd name="T84" fmla="*/ 837 w 1406"/>
                <a:gd name="T85" fmla="*/ 966 h 1827"/>
                <a:gd name="T86" fmla="*/ 875 w 1406"/>
                <a:gd name="T87" fmla="*/ 1072 h 1827"/>
                <a:gd name="T88" fmla="*/ 880 w 1406"/>
                <a:gd name="T89" fmla="*/ 1199 h 1827"/>
                <a:gd name="T90" fmla="*/ 840 w 1406"/>
                <a:gd name="T91" fmla="*/ 1332 h 1827"/>
                <a:gd name="T92" fmla="*/ 895 w 1406"/>
                <a:gd name="T93" fmla="*/ 1466 h 1827"/>
                <a:gd name="T94" fmla="*/ 922 w 1406"/>
                <a:gd name="T95" fmla="*/ 1569 h 1827"/>
                <a:gd name="T96" fmla="*/ 973 w 1406"/>
                <a:gd name="T97" fmla="*/ 1683 h 1827"/>
                <a:gd name="T98" fmla="*/ 1006 w 1406"/>
                <a:gd name="T99" fmla="*/ 1765 h 1827"/>
                <a:gd name="T100" fmla="*/ 1044 w 1406"/>
                <a:gd name="T101" fmla="*/ 1827 h 1827"/>
                <a:gd name="T102" fmla="*/ 1110 w 1406"/>
                <a:gd name="T103" fmla="*/ 1813 h 1827"/>
                <a:gd name="T104" fmla="*/ 1165 w 1406"/>
                <a:gd name="T105" fmla="*/ 1815 h 1827"/>
                <a:gd name="T106" fmla="*/ 1216 w 1406"/>
                <a:gd name="T107" fmla="*/ 1810 h 1827"/>
                <a:gd name="T108" fmla="*/ 1305 w 1406"/>
                <a:gd name="T109" fmla="*/ 1752 h 1827"/>
                <a:gd name="T110" fmla="*/ 1383 w 1406"/>
                <a:gd name="T111" fmla="*/ 1680 h 1827"/>
                <a:gd name="T112" fmla="*/ 1391 w 1406"/>
                <a:gd name="T113" fmla="*/ 1659 h 18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06" h="1827">
                  <a:moveTo>
                    <a:pt x="1345" y="1691"/>
                  </a:moveTo>
                  <a:lnTo>
                    <a:pt x="1329" y="1701"/>
                  </a:lnTo>
                  <a:lnTo>
                    <a:pt x="1313" y="1707"/>
                  </a:lnTo>
                  <a:lnTo>
                    <a:pt x="1298" y="1711"/>
                  </a:lnTo>
                  <a:lnTo>
                    <a:pt x="1284" y="1712"/>
                  </a:lnTo>
                  <a:lnTo>
                    <a:pt x="1269" y="1711"/>
                  </a:lnTo>
                  <a:lnTo>
                    <a:pt x="1256" y="1709"/>
                  </a:lnTo>
                  <a:lnTo>
                    <a:pt x="1241" y="1708"/>
                  </a:lnTo>
                  <a:lnTo>
                    <a:pt x="1226" y="1707"/>
                  </a:lnTo>
                  <a:lnTo>
                    <a:pt x="1212" y="1708"/>
                  </a:lnTo>
                  <a:lnTo>
                    <a:pt x="1198" y="1711"/>
                  </a:lnTo>
                  <a:lnTo>
                    <a:pt x="1185" y="1714"/>
                  </a:lnTo>
                  <a:lnTo>
                    <a:pt x="1174" y="1718"/>
                  </a:lnTo>
                  <a:lnTo>
                    <a:pt x="1162" y="1720"/>
                  </a:lnTo>
                  <a:lnTo>
                    <a:pt x="1151" y="1722"/>
                  </a:lnTo>
                  <a:lnTo>
                    <a:pt x="1139" y="1721"/>
                  </a:lnTo>
                  <a:lnTo>
                    <a:pt x="1129" y="1719"/>
                  </a:lnTo>
                  <a:lnTo>
                    <a:pt x="1114" y="1704"/>
                  </a:lnTo>
                  <a:lnTo>
                    <a:pt x="1109" y="1681"/>
                  </a:lnTo>
                  <a:lnTo>
                    <a:pt x="1110" y="1660"/>
                  </a:lnTo>
                  <a:lnTo>
                    <a:pt x="1112" y="1651"/>
                  </a:lnTo>
                  <a:lnTo>
                    <a:pt x="1109" y="1643"/>
                  </a:lnTo>
                  <a:lnTo>
                    <a:pt x="1105" y="1632"/>
                  </a:lnTo>
                  <a:lnTo>
                    <a:pt x="1100" y="1620"/>
                  </a:lnTo>
                  <a:lnTo>
                    <a:pt x="1093" y="1606"/>
                  </a:lnTo>
                  <a:lnTo>
                    <a:pt x="1086" y="1592"/>
                  </a:lnTo>
                  <a:lnTo>
                    <a:pt x="1077" y="1578"/>
                  </a:lnTo>
                  <a:lnTo>
                    <a:pt x="1067" y="1565"/>
                  </a:lnTo>
                  <a:lnTo>
                    <a:pt x="1054" y="1554"/>
                  </a:lnTo>
                  <a:lnTo>
                    <a:pt x="1036" y="1524"/>
                  </a:lnTo>
                  <a:lnTo>
                    <a:pt x="1027" y="1485"/>
                  </a:lnTo>
                  <a:lnTo>
                    <a:pt x="1024" y="1446"/>
                  </a:lnTo>
                  <a:lnTo>
                    <a:pt x="1021" y="1417"/>
                  </a:lnTo>
                  <a:lnTo>
                    <a:pt x="1017" y="1405"/>
                  </a:lnTo>
                  <a:lnTo>
                    <a:pt x="1013" y="1392"/>
                  </a:lnTo>
                  <a:lnTo>
                    <a:pt x="1007" y="1377"/>
                  </a:lnTo>
                  <a:lnTo>
                    <a:pt x="1000" y="1362"/>
                  </a:lnTo>
                  <a:lnTo>
                    <a:pt x="992" y="1345"/>
                  </a:lnTo>
                  <a:lnTo>
                    <a:pt x="985" y="1330"/>
                  </a:lnTo>
                  <a:lnTo>
                    <a:pt x="977" y="1316"/>
                  </a:lnTo>
                  <a:lnTo>
                    <a:pt x="970" y="1302"/>
                  </a:lnTo>
                  <a:lnTo>
                    <a:pt x="958" y="1279"/>
                  </a:lnTo>
                  <a:lnTo>
                    <a:pt x="949" y="1256"/>
                  </a:lnTo>
                  <a:lnTo>
                    <a:pt x="943" y="1228"/>
                  </a:lnTo>
                  <a:lnTo>
                    <a:pt x="941" y="1188"/>
                  </a:lnTo>
                  <a:lnTo>
                    <a:pt x="943" y="1166"/>
                  </a:lnTo>
                  <a:lnTo>
                    <a:pt x="949" y="1147"/>
                  </a:lnTo>
                  <a:lnTo>
                    <a:pt x="957" y="1132"/>
                  </a:lnTo>
                  <a:lnTo>
                    <a:pt x="968" y="1119"/>
                  </a:lnTo>
                  <a:lnTo>
                    <a:pt x="977" y="1106"/>
                  </a:lnTo>
                  <a:lnTo>
                    <a:pt x="985" y="1094"/>
                  </a:lnTo>
                  <a:lnTo>
                    <a:pt x="991" y="1084"/>
                  </a:lnTo>
                  <a:lnTo>
                    <a:pt x="993" y="1074"/>
                  </a:lnTo>
                  <a:lnTo>
                    <a:pt x="991" y="1052"/>
                  </a:lnTo>
                  <a:lnTo>
                    <a:pt x="987" y="1030"/>
                  </a:lnTo>
                  <a:lnTo>
                    <a:pt x="984" y="1007"/>
                  </a:lnTo>
                  <a:lnTo>
                    <a:pt x="981" y="983"/>
                  </a:lnTo>
                  <a:lnTo>
                    <a:pt x="980" y="969"/>
                  </a:lnTo>
                  <a:lnTo>
                    <a:pt x="976" y="953"/>
                  </a:lnTo>
                  <a:lnTo>
                    <a:pt x="970" y="937"/>
                  </a:lnTo>
                  <a:lnTo>
                    <a:pt x="963" y="920"/>
                  </a:lnTo>
                  <a:lnTo>
                    <a:pt x="956" y="903"/>
                  </a:lnTo>
                  <a:lnTo>
                    <a:pt x="950" y="888"/>
                  </a:lnTo>
                  <a:lnTo>
                    <a:pt x="945" y="873"/>
                  </a:lnTo>
                  <a:lnTo>
                    <a:pt x="941" y="862"/>
                  </a:lnTo>
                  <a:lnTo>
                    <a:pt x="938" y="851"/>
                  </a:lnTo>
                  <a:lnTo>
                    <a:pt x="931" y="840"/>
                  </a:lnTo>
                  <a:lnTo>
                    <a:pt x="922" y="828"/>
                  </a:lnTo>
                  <a:lnTo>
                    <a:pt x="910" y="817"/>
                  </a:lnTo>
                  <a:lnTo>
                    <a:pt x="898" y="806"/>
                  </a:lnTo>
                  <a:lnTo>
                    <a:pt x="886" y="796"/>
                  </a:lnTo>
                  <a:lnTo>
                    <a:pt x="873" y="786"/>
                  </a:lnTo>
                  <a:lnTo>
                    <a:pt x="862" y="776"/>
                  </a:lnTo>
                  <a:lnTo>
                    <a:pt x="847" y="759"/>
                  </a:lnTo>
                  <a:lnTo>
                    <a:pt x="843" y="740"/>
                  </a:lnTo>
                  <a:lnTo>
                    <a:pt x="848" y="715"/>
                  </a:lnTo>
                  <a:lnTo>
                    <a:pt x="856" y="685"/>
                  </a:lnTo>
                  <a:lnTo>
                    <a:pt x="863" y="652"/>
                  </a:lnTo>
                  <a:lnTo>
                    <a:pt x="866" y="621"/>
                  </a:lnTo>
                  <a:lnTo>
                    <a:pt x="863" y="594"/>
                  </a:lnTo>
                  <a:lnTo>
                    <a:pt x="850" y="577"/>
                  </a:lnTo>
                  <a:lnTo>
                    <a:pt x="841" y="572"/>
                  </a:lnTo>
                  <a:lnTo>
                    <a:pt x="829" y="571"/>
                  </a:lnTo>
                  <a:lnTo>
                    <a:pt x="817" y="571"/>
                  </a:lnTo>
                  <a:lnTo>
                    <a:pt x="804" y="572"/>
                  </a:lnTo>
                  <a:lnTo>
                    <a:pt x="790" y="575"/>
                  </a:lnTo>
                  <a:lnTo>
                    <a:pt x="776" y="575"/>
                  </a:lnTo>
                  <a:lnTo>
                    <a:pt x="765" y="575"/>
                  </a:lnTo>
                  <a:lnTo>
                    <a:pt x="753" y="572"/>
                  </a:lnTo>
                  <a:lnTo>
                    <a:pt x="744" y="567"/>
                  </a:lnTo>
                  <a:lnTo>
                    <a:pt x="736" y="560"/>
                  </a:lnTo>
                  <a:lnTo>
                    <a:pt x="730" y="552"/>
                  </a:lnTo>
                  <a:lnTo>
                    <a:pt x="725" y="544"/>
                  </a:lnTo>
                  <a:lnTo>
                    <a:pt x="719" y="536"/>
                  </a:lnTo>
                  <a:lnTo>
                    <a:pt x="713" y="528"/>
                  </a:lnTo>
                  <a:lnTo>
                    <a:pt x="705" y="521"/>
                  </a:lnTo>
                  <a:lnTo>
                    <a:pt x="696" y="515"/>
                  </a:lnTo>
                  <a:lnTo>
                    <a:pt x="683" y="513"/>
                  </a:lnTo>
                  <a:lnTo>
                    <a:pt x="669" y="511"/>
                  </a:lnTo>
                  <a:lnTo>
                    <a:pt x="652" y="514"/>
                  </a:lnTo>
                  <a:lnTo>
                    <a:pt x="635" y="517"/>
                  </a:lnTo>
                  <a:lnTo>
                    <a:pt x="617" y="523"/>
                  </a:lnTo>
                  <a:lnTo>
                    <a:pt x="600" y="528"/>
                  </a:lnTo>
                  <a:lnTo>
                    <a:pt x="584" y="533"/>
                  </a:lnTo>
                  <a:lnTo>
                    <a:pt x="570" y="538"/>
                  </a:lnTo>
                  <a:lnTo>
                    <a:pt x="558" y="543"/>
                  </a:lnTo>
                  <a:lnTo>
                    <a:pt x="545" y="547"/>
                  </a:lnTo>
                  <a:lnTo>
                    <a:pt x="533" y="552"/>
                  </a:lnTo>
                  <a:lnTo>
                    <a:pt x="523" y="555"/>
                  </a:lnTo>
                  <a:lnTo>
                    <a:pt x="513" y="558"/>
                  </a:lnTo>
                  <a:lnTo>
                    <a:pt x="502" y="559"/>
                  </a:lnTo>
                  <a:lnTo>
                    <a:pt x="493" y="559"/>
                  </a:lnTo>
                  <a:lnTo>
                    <a:pt x="485" y="555"/>
                  </a:lnTo>
                  <a:lnTo>
                    <a:pt x="477" y="552"/>
                  </a:lnTo>
                  <a:lnTo>
                    <a:pt x="468" y="549"/>
                  </a:lnTo>
                  <a:lnTo>
                    <a:pt x="460" y="548"/>
                  </a:lnTo>
                  <a:lnTo>
                    <a:pt x="450" y="548"/>
                  </a:lnTo>
                  <a:lnTo>
                    <a:pt x="442" y="549"/>
                  </a:lnTo>
                  <a:lnTo>
                    <a:pt x="433" y="551"/>
                  </a:lnTo>
                  <a:lnTo>
                    <a:pt x="425" y="553"/>
                  </a:lnTo>
                  <a:lnTo>
                    <a:pt x="416" y="555"/>
                  </a:lnTo>
                  <a:lnTo>
                    <a:pt x="405" y="558"/>
                  </a:lnTo>
                  <a:lnTo>
                    <a:pt x="393" y="562"/>
                  </a:lnTo>
                  <a:lnTo>
                    <a:pt x="378" y="566"/>
                  </a:lnTo>
                  <a:lnTo>
                    <a:pt x="362" y="568"/>
                  </a:lnTo>
                  <a:lnTo>
                    <a:pt x="346" y="570"/>
                  </a:lnTo>
                  <a:lnTo>
                    <a:pt x="331" y="570"/>
                  </a:lnTo>
                  <a:lnTo>
                    <a:pt x="318" y="567"/>
                  </a:lnTo>
                  <a:lnTo>
                    <a:pt x="308" y="561"/>
                  </a:lnTo>
                  <a:lnTo>
                    <a:pt x="299" y="553"/>
                  </a:lnTo>
                  <a:lnTo>
                    <a:pt x="291" y="545"/>
                  </a:lnTo>
                  <a:lnTo>
                    <a:pt x="283" y="537"/>
                  </a:lnTo>
                  <a:lnTo>
                    <a:pt x="274" y="529"/>
                  </a:lnTo>
                  <a:lnTo>
                    <a:pt x="265" y="522"/>
                  </a:lnTo>
                  <a:lnTo>
                    <a:pt x="256" y="514"/>
                  </a:lnTo>
                  <a:lnTo>
                    <a:pt x="245" y="506"/>
                  </a:lnTo>
                  <a:lnTo>
                    <a:pt x="233" y="498"/>
                  </a:lnTo>
                  <a:lnTo>
                    <a:pt x="221" y="490"/>
                  </a:lnTo>
                  <a:lnTo>
                    <a:pt x="212" y="481"/>
                  </a:lnTo>
                  <a:lnTo>
                    <a:pt x="204" y="473"/>
                  </a:lnTo>
                  <a:lnTo>
                    <a:pt x="198" y="467"/>
                  </a:lnTo>
                  <a:lnTo>
                    <a:pt x="195" y="460"/>
                  </a:lnTo>
                  <a:lnTo>
                    <a:pt x="192" y="453"/>
                  </a:lnTo>
                  <a:lnTo>
                    <a:pt x="192" y="447"/>
                  </a:lnTo>
                  <a:lnTo>
                    <a:pt x="194" y="440"/>
                  </a:lnTo>
                  <a:lnTo>
                    <a:pt x="196" y="427"/>
                  </a:lnTo>
                  <a:lnTo>
                    <a:pt x="192" y="414"/>
                  </a:lnTo>
                  <a:lnTo>
                    <a:pt x="184" y="402"/>
                  </a:lnTo>
                  <a:lnTo>
                    <a:pt x="170" y="395"/>
                  </a:lnTo>
                  <a:lnTo>
                    <a:pt x="158" y="388"/>
                  </a:lnTo>
                  <a:lnTo>
                    <a:pt x="152" y="377"/>
                  </a:lnTo>
                  <a:lnTo>
                    <a:pt x="147" y="363"/>
                  </a:lnTo>
                  <a:lnTo>
                    <a:pt x="142" y="349"/>
                  </a:lnTo>
                  <a:lnTo>
                    <a:pt x="137" y="343"/>
                  </a:lnTo>
                  <a:lnTo>
                    <a:pt x="132" y="337"/>
                  </a:lnTo>
                  <a:lnTo>
                    <a:pt x="127" y="333"/>
                  </a:lnTo>
                  <a:lnTo>
                    <a:pt x="122" y="327"/>
                  </a:lnTo>
                  <a:lnTo>
                    <a:pt x="117" y="320"/>
                  </a:lnTo>
                  <a:lnTo>
                    <a:pt x="113" y="313"/>
                  </a:lnTo>
                  <a:lnTo>
                    <a:pt x="109" y="304"/>
                  </a:lnTo>
                  <a:lnTo>
                    <a:pt x="107" y="293"/>
                  </a:lnTo>
                  <a:lnTo>
                    <a:pt x="105" y="271"/>
                  </a:lnTo>
                  <a:lnTo>
                    <a:pt x="107" y="252"/>
                  </a:lnTo>
                  <a:lnTo>
                    <a:pt x="114" y="233"/>
                  </a:lnTo>
                  <a:lnTo>
                    <a:pt x="130" y="206"/>
                  </a:lnTo>
                  <a:lnTo>
                    <a:pt x="145" y="173"/>
                  </a:lnTo>
                  <a:lnTo>
                    <a:pt x="151" y="137"/>
                  </a:lnTo>
                  <a:lnTo>
                    <a:pt x="151" y="107"/>
                  </a:lnTo>
                  <a:lnTo>
                    <a:pt x="147" y="86"/>
                  </a:lnTo>
                  <a:lnTo>
                    <a:pt x="145" y="73"/>
                  </a:lnTo>
                  <a:lnTo>
                    <a:pt x="143" y="52"/>
                  </a:lnTo>
                  <a:lnTo>
                    <a:pt x="143" y="26"/>
                  </a:lnTo>
                  <a:lnTo>
                    <a:pt x="147" y="0"/>
                  </a:lnTo>
                  <a:lnTo>
                    <a:pt x="141" y="10"/>
                  </a:lnTo>
                  <a:lnTo>
                    <a:pt x="132" y="22"/>
                  </a:lnTo>
                  <a:lnTo>
                    <a:pt x="126" y="36"/>
                  </a:lnTo>
                  <a:lnTo>
                    <a:pt x="119" y="49"/>
                  </a:lnTo>
                  <a:lnTo>
                    <a:pt x="109" y="62"/>
                  </a:lnTo>
                  <a:lnTo>
                    <a:pt x="99" y="76"/>
                  </a:lnTo>
                  <a:lnTo>
                    <a:pt x="86" y="89"/>
                  </a:lnTo>
                  <a:lnTo>
                    <a:pt x="71" y="99"/>
                  </a:lnTo>
                  <a:lnTo>
                    <a:pt x="56" y="111"/>
                  </a:lnTo>
                  <a:lnTo>
                    <a:pt x="47" y="123"/>
                  </a:lnTo>
                  <a:lnTo>
                    <a:pt x="41" y="137"/>
                  </a:lnTo>
                  <a:lnTo>
                    <a:pt x="38" y="150"/>
                  </a:lnTo>
                  <a:lnTo>
                    <a:pt x="38" y="162"/>
                  </a:lnTo>
                  <a:lnTo>
                    <a:pt x="39" y="174"/>
                  </a:lnTo>
                  <a:lnTo>
                    <a:pt x="40" y="183"/>
                  </a:lnTo>
                  <a:lnTo>
                    <a:pt x="43" y="191"/>
                  </a:lnTo>
                  <a:lnTo>
                    <a:pt x="46" y="212"/>
                  </a:lnTo>
                  <a:lnTo>
                    <a:pt x="46" y="242"/>
                  </a:lnTo>
                  <a:lnTo>
                    <a:pt x="40" y="278"/>
                  </a:lnTo>
                  <a:lnTo>
                    <a:pt x="25" y="311"/>
                  </a:lnTo>
                  <a:lnTo>
                    <a:pt x="14" y="329"/>
                  </a:lnTo>
                  <a:lnTo>
                    <a:pt x="7" y="344"/>
                  </a:lnTo>
                  <a:lnTo>
                    <a:pt x="2" y="357"/>
                  </a:lnTo>
                  <a:lnTo>
                    <a:pt x="0" y="369"/>
                  </a:lnTo>
                  <a:lnTo>
                    <a:pt x="0" y="370"/>
                  </a:lnTo>
                  <a:lnTo>
                    <a:pt x="0" y="371"/>
                  </a:lnTo>
                  <a:lnTo>
                    <a:pt x="0" y="372"/>
                  </a:lnTo>
                  <a:lnTo>
                    <a:pt x="0" y="373"/>
                  </a:lnTo>
                  <a:lnTo>
                    <a:pt x="0" y="379"/>
                  </a:lnTo>
                  <a:lnTo>
                    <a:pt x="1" y="384"/>
                  </a:lnTo>
                  <a:lnTo>
                    <a:pt x="1" y="389"/>
                  </a:lnTo>
                  <a:lnTo>
                    <a:pt x="2" y="396"/>
                  </a:lnTo>
                  <a:lnTo>
                    <a:pt x="5" y="408"/>
                  </a:lnTo>
                  <a:lnTo>
                    <a:pt x="8" y="417"/>
                  </a:lnTo>
                  <a:lnTo>
                    <a:pt x="13" y="425"/>
                  </a:lnTo>
                  <a:lnTo>
                    <a:pt x="17" y="432"/>
                  </a:lnTo>
                  <a:lnTo>
                    <a:pt x="22" y="437"/>
                  </a:lnTo>
                  <a:lnTo>
                    <a:pt x="28" y="442"/>
                  </a:lnTo>
                  <a:lnTo>
                    <a:pt x="32" y="448"/>
                  </a:lnTo>
                  <a:lnTo>
                    <a:pt x="37" y="454"/>
                  </a:lnTo>
                  <a:lnTo>
                    <a:pt x="43" y="468"/>
                  </a:lnTo>
                  <a:lnTo>
                    <a:pt x="47" y="481"/>
                  </a:lnTo>
                  <a:lnTo>
                    <a:pt x="53" y="493"/>
                  </a:lnTo>
                  <a:lnTo>
                    <a:pt x="66" y="500"/>
                  </a:lnTo>
                  <a:lnTo>
                    <a:pt x="79" y="507"/>
                  </a:lnTo>
                  <a:lnTo>
                    <a:pt x="88" y="517"/>
                  </a:lnTo>
                  <a:lnTo>
                    <a:pt x="91" y="531"/>
                  </a:lnTo>
                  <a:lnTo>
                    <a:pt x="89" y="545"/>
                  </a:lnTo>
                  <a:lnTo>
                    <a:pt x="88" y="552"/>
                  </a:lnTo>
                  <a:lnTo>
                    <a:pt x="88" y="558"/>
                  </a:lnTo>
                  <a:lnTo>
                    <a:pt x="90" y="564"/>
                  </a:lnTo>
                  <a:lnTo>
                    <a:pt x="93" y="571"/>
                  </a:lnTo>
                  <a:lnTo>
                    <a:pt x="99" y="578"/>
                  </a:lnTo>
                  <a:lnTo>
                    <a:pt x="107" y="586"/>
                  </a:lnTo>
                  <a:lnTo>
                    <a:pt x="117" y="594"/>
                  </a:lnTo>
                  <a:lnTo>
                    <a:pt x="129" y="602"/>
                  </a:lnTo>
                  <a:lnTo>
                    <a:pt x="141" y="611"/>
                  </a:lnTo>
                  <a:lnTo>
                    <a:pt x="151" y="619"/>
                  </a:lnTo>
                  <a:lnTo>
                    <a:pt x="161" y="625"/>
                  </a:lnTo>
                  <a:lnTo>
                    <a:pt x="169" y="632"/>
                  </a:lnTo>
                  <a:lnTo>
                    <a:pt x="179" y="640"/>
                  </a:lnTo>
                  <a:lnTo>
                    <a:pt x="187" y="647"/>
                  </a:lnTo>
                  <a:lnTo>
                    <a:pt x="195" y="655"/>
                  </a:lnTo>
                  <a:lnTo>
                    <a:pt x="203" y="663"/>
                  </a:lnTo>
                  <a:lnTo>
                    <a:pt x="213" y="670"/>
                  </a:lnTo>
                  <a:lnTo>
                    <a:pt x="226" y="673"/>
                  </a:lnTo>
                  <a:lnTo>
                    <a:pt x="241" y="674"/>
                  </a:lnTo>
                  <a:lnTo>
                    <a:pt x="257" y="672"/>
                  </a:lnTo>
                  <a:lnTo>
                    <a:pt x="273" y="668"/>
                  </a:lnTo>
                  <a:lnTo>
                    <a:pt x="288" y="665"/>
                  </a:lnTo>
                  <a:lnTo>
                    <a:pt x="301" y="660"/>
                  </a:lnTo>
                  <a:lnTo>
                    <a:pt x="311" y="658"/>
                  </a:lnTo>
                  <a:lnTo>
                    <a:pt x="320" y="655"/>
                  </a:lnTo>
                  <a:lnTo>
                    <a:pt x="328" y="653"/>
                  </a:lnTo>
                  <a:lnTo>
                    <a:pt x="338" y="652"/>
                  </a:lnTo>
                  <a:lnTo>
                    <a:pt x="346" y="651"/>
                  </a:lnTo>
                  <a:lnTo>
                    <a:pt x="355" y="651"/>
                  </a:lnTo>
                  <a:lnTo>
                    <a:pt x="363" y="652"/>
                  </a:lnTo>
                  <a:lnTo>
                    <a:pt x="372" y="654"/>
                  </a:lnTo>
                  <a:lnTo>
                    <a:pt x="380" y="658"/>
                  </a:lnTo>
                  <a:lnTo>
                    <a:pt x="389" y="661"/>
                  </a:lnTo>
                  <a:lnTo>
                    <a:pt x="399" y="661"/>
                  </a:lnTo>
                  <a:lnTo>
                    <a:pt x="408" y="660"/>
                  </a:lnTo>
                  <a:lnTo>
                    <a:pt x="418" y="658"/>
                  </a:lnTo>
                  <a:lnTo>
                    <a:pt x="430" y="654"/>
                  </a:lnTo>
                  <a:lnTo>
                    <a:pt x="441" y="650"/>
                  </a:lnTo>
                  <a:lnTo>
                    <a:pt x="453" y="646"/>
                  </a:lnTo>
                  <a:lnTo>
                    <a:pt x="465" y="642"/>
                  </a:lnTo>
                  <a:lnTo>
                    <a:pt x="479" y="637"/>
                  </a:lnTo>
                  <a:lnTo>
                    <a:pt x="495" y="631"/>
                  </a:lnTo>
                  <a:lnTo>
                    <a:pt x="513" y="627"/>
                  </a:lnTo>
                  <a:lnTo>
                    <a:pt x="530" y="621"/>
                  </a:lnTo>
                  <a:lnTo>
                    <a:pt x="547" y="617"/>
                  </a:lnTo>
                  <a:lnTo>
                    <a:pt x="564" y="615"/>
                  </a:lnTo>
                  <a:lnTo>
                    <a:pt x="578" y="616"/>
                  </a:lnTo>
                  <a:lnTo>
                    <a:pt x="591" y="619"/>
                  </a:lnTo>
                  <a:lnTo>
                    <a:pt x="600" y="624"/>
                  </a:lnTo>
                  <a:lnTo>
                    <a:pt x="608" y="630"/>
                  </a:lnTo>
                  <a:lnTo>
                    <a:pt x="614" y="638"/>
                  </a:lnTo>
                  <a:lnTo>
                    <a:pt x="620" y="646"/>
                  </a:lnTo>
                  <a:lnTo>
                    <a:pt x="625" y="655"/>
                  </a:lnTo>
                  <a:lnTo>
                    <a:pt x="631" y="663"/>
                  </a:lnTo>
                  <a:lnTo>
                    <a:pt x="639" y="669"/>
                  </a:lnTo>
                  <a:lnTo>
                    <a:pt x="649" y="675"/>
                  </a:lnTo>
                  <a:lnTo>
                    <a:pt x="660" y="677"/>
                  </a:lnTo>
                  <a:lnTo>
                    <a:pt x="673" y="678"/>
                  </a:lnTo>
                  <a:lnTo>
                    <a:pt x="685" y="677"/>
                  </a:lnTo>
                  <a:lnTo>
                    <a:pt x="699" y="676"/>
                  </a:lnTo>
                  <a:lnTo>
                    <a:pt x="712" y="674"/>
                  </a:lnTo>
                  <a:lnTo>
                    <a:pt x="725" y="674"/>
                  </a:lnTo>
                  <a:lnTo>
                    <a:pt x="736" y="676"/>
                  </a:lnTo>
                  <a:lnTo>
                    <a:pt x="745" y="681"/>
                  </a:lnTo>
                  <a:lnTo>
                    <a:pt x="758" y="699"/>
                  </a:lnTo>
                  <a:lnTo>
                    <a:pt x="761" y="725"/>
                  </a:lnTo>
                  <a:lnTo>
                    <a:pt x="758" y="756"/>
                  </a:lnTo>
                  <a:lnTo>
                    <a:pt x="751" y="789"/>
                  </a:lnTo>
                  <a:lnTo>
                    <a:pt x="743" y="820"/>
                  </a:lnTo>
                  <a:lnTo>
                    <a:pt x="738" y="843"/>
                  </a:lnTo>
                  <a:lnTo>
                    <a:pt x="742" y="864"/>
                  </a:lnTo>
                  <a:lnTo>
                    <a:pt x="757" y="881"/>
                  </a:lnTo>
                  <a:lnTo>
                    <a:pt x="768" y="890"/>
                  </a:lnTo>
                  <a:lnTo>
                    <a:pt x="781" y="900"/>
                  </a:lnTo>
                  <a:lnTo>
                    <a:pt x="794" y="911"/>
                  </a:lnTo>
                  <a:lnTo>
                    <a:pt x="806" y="922"/>
                  </a:lnTo>
                  <a:lnTo>
                    <a:pt x="817" y="933"/>
                  </a:lnTo>
                  <a:lnTo>
                    <a:pt x="826" y="945"/>
                  </a:lnTo>
                  <a:lnTo>
                    <a:pt x="834" y="955"/>
                  </a:lnTo>
                  <a:lnTo>
                    <a:pt x="837" y="966"/>
                  </a:lnTo>
                  <a:lnTo>
                    <a:pt x="841" y="978"/>
                  </a:lnTo>
                  <a:lnTo>
                    <a:pt x="845" y="993"/>
                  </a:lnTo>
                  <a:lnTo>
                    <a:pt x="852" y="1008"/>
                  </a:lnTo>
                  <a:lnTo>
                    <a:pt x="859" y="1024"/>
                  </a:lnTo>
                  <a:lnTo>
                    <a:pt x="865" y="1041"/>
                  </a:lnTo>
                  <a:lnTo>
                    <a:pt x="871" y="1057"/>
                  </a:lnTo>
                  <a:lnTo>
                    <a:pt x="875" y="1072"/>
                  </a:lnTo>
                  <a:lnTo>
                    <a:pt x="877" y="1086"/>
                  </a:lnTo>
                  <a:lnTo>
                    <a:pt x="879" y="1112"/>
                  </a:lnTo>
                  <a:lnTo>
                    <a:pt x="882" y="1135"/>
                  </a:lnTo>
                  <a:lnTo>
                    <a:pt x="886" y="1157"/>
                  </a:lnTo>
                  <a:lnTo>
                    <a:pt x="888" y="1178"/>
                  </a:lnTo>
                  <a:lnTo>
                    <a:pt x="886" y="1189"/>
                  </a:lnTo>
                  <a:lnTo>
                    <a:pt x="880" y="1199"/>
                  </a:lnTo>
                  <a:lnTo>
                    <a:pt x="872" y="1211"/>
                  </a:lnTo>
                  <a:lnTo>
                    <a:pt x="863" y="1222"/>
                  </a:lnTo>
                  <a:lnTo>
                    <a:pt x="854" y="1236"/>
                  </a:lnTo>
                  <a:lnTo>
                    <a:pt x="845" y="1252"/>
                  </a:lnTo>
                  <a:lnTo>
                    <a:pt x="840" y="1271"/>
                  </a:lnTo>
                  <a:lnTo>
                    <a:pt x="837" y="1292"/>
                  </a:lnTo>
                  <a:lnTo>
                    <a:pt x="840" y="1332"/>
                  </a:lnTo>
                  <a:lnTo>
                    <a:pt x="844" y="1359"/>
                  </a:lnTo>
                  <a:lnTo>
                    <a:pt x="854" y="1382"/>
                  </a:lnTo>
                  <a:lnTo>
                    <a:pt x="865" y="1407"/>
                  </a:lnTo>
                  <a:lnTo>
                    <a:pt x="872" y="1420"/>
                  </a:lnTo>
                  <a:lnTo>
                    <a:pt x="880" y="1435"/>
                  </a:lnTo>
                  <a:lnTo>
                    <a:pt x="888" y="1450"/>
                  </a:lnTo>
                  <a:lnTo>
                    <a:pt x="895" y="1466"/>
                  </a:lnTo>
                  <a:lnTo>
                    <a:pt x="903" y="1481"/>
                  </a:lnTo>
                  <a:lnTo>
                    <a:pt x="909" y="1496"/>
                  </a:lnTo>
                  <a:lnTo>
                    <a:pt x="913" y="1509"/>
                  </a:lnTo>
                  <a:lnTo>
                    <a:pt x="917" y="1521"/>
                  </a:lnTo>
                  <a:lnTo>
                    <a:pt x="918" y="1533"/>
                  </a:lnTo>
                  <a:lnTo>
                    <a:pt x="920" y="1551"/>
                  </a:lnTo>
                  <a:lnTo>
                    <a:pt x="922" y="1569"/>
                  </a:lnTo>
                  <a:lnTo>
                    <a:pt x="924" y="1590"/>
                  </a:lnTo>
                  <a:lnTo>
                    <a:pt x="927" y="1609"/>
                  </a:lnTo>
                  <a:lnTo>
                    <a:pt x="932" y="1629"/>
                  </a:lnTo>
                  <a:lnTo>
                    <a:pt x="940" y="1645"/>
                  </a:lnTo>
                  <a:lnTo>
                    <a:pt x="951" y="1658"/>
                  </a:lnTo>
                  <a:lnTo>
                    <a:pt x="963" y="1669"/>
                  </a:lnTo>
                  <a:lnTo>
                    <a:pt x="973" y="1683"/>
                  </a:lnTo>
                  <a:lnTo>
                    <a:pt x="983" y="1697"/>
                  </a:lnTo>
                  <a:lnTo>
                    <a:pt x="989" y="1711"/>
                  </a:lnTo>
                  <a:lnTo>
                    <a:pt x="995" y="1724"/>
                  </a:lnTo>
                  <a:lnTo>
                    <a:pt x="1000" y="1737"/>
                  </a:lnTo>
                  <a:lnTo>
                    <a:pt x="1004" y="1748"/>
                  </a:lnTo>
                  <a:lnTo>
                    <a:pt x="1007" y="1756"/>
                  </a:lnTo>
                  <a:lnTo>
                    <a:pt x="1006" y="1765"/>
                  </a:lnTo>
                  <a:lnTo>
                    <a:pt x="1006" y="1786"/>
                  </a:lnTo>
                  <a:lnTo>
                    <a:pt x="1010" y="1809"/>
                  </a:lnTo>
                  <a:lnTo>
                    <a:pt x="1024" y="1824"/>
                  </a:lnTo>
                  <a:lnTo>
                    <a:pt x="1029" y="1825"/>
                  </a:lnTo>
                  <a:lnTo>
                    <a:pt x="1034" y="1826"/>
                  </a:lnTo>
                  <a:lnTo>
                    <a:pt x="1039" y="1827"/>
                  </a:lnTo>
                  <a:lnTo>
                    <a:pt x="1044" y="1827"/>
                  </a:lnTo>
                  <a:lnTo>
                    <a:pt x="1052" y="1826"/>
                  </a:lnTo>
                  <a:lnTo>
                    <a:pt x="1061" y="1825"/>
                  </a:lnTo>
                  <a:lnTo>
                    <a:pt x="1069" y="1821"/>
                  </a:lnTo>
                  <a:lnTo>
                    <a:pt x="1079" y="1819"/>
                  </a:lnTo>
                  <a:lnTo>
                    <a:pt x="1089" y="1817"/>
                  </a:lnTo>
                  <a:lnTo>
                    <a:pt x="1099" y="1814"/>
                  </a:lnTo>
                  <a:lnTo>
                    <a:pt x="1110" y="1813"/>
                  </a:lnTo>
                  <a:lnTo>
                    <a:pt x="1122" y="1812"/>
                  </a:lnTo>
                  <a:lnTo>
                    <a:pt x="1129" y="1812"/>
                  </a:lnTo>
                  <a:lnTo>
                    <a:pt x="1137" y="1813"/>
                  </a:lnTo>
                  <a:lnTo>
                    <a:pt x="1144" y="1813"/>
                  </a:lnTo>
                  <a:lnTo>
                    <a:pt x="1151" y="1814"/>
                  </a:lnTo>
                  <a:lnTo>
                    <a:pt x="1158" y="1815"/>
                  </a:lnTo>
                  <a:lnTo>
                    <a:pt x="1165" y="1815"/>
                  </a:lnTo>
                  <a:lnTo>
                    <a:pt x="1173" y="1817"/>
                  </a:lnTo>
                  <a:lnTo>
                    <a:pt x="1180" y="1817"/>
                  </a:lnTo>
                  <a:lnTo>
                    <a:pt x="1186" y="1817"/>
                  </a:lnTo>
                  <a:lnTo>
                    <a:pt x="1193" y="1815"/>
                  </a:lnTo>
                  <a:lnTo>
                    <a:pt x="1201" y="1814"/>
                  </a:lnTo>
                  <a:lnTo>
                    <a:pt x="1209" y="1812"/>
                  </a:lnTo>
                  <a:lnTo>
                    <a:pt x="1216" y="1810"/>
                  </a:lnTo>
                  <a:lnTo>
                    <a:pt x="1224" y="1805"/>
                  </a:lnTo>
                  <a:lnTo>
                    <a:pt x="1234" y="1801"/>
                  </a:lnTo>
                  <a:lnTo>
                    <a:pt x="1242" y="1795"/>
                  </a:lnTo>
                  <a:lnTo>
                    <a:pt x="1258" y="1783"/>
                  </a:lnTo>
                  <a:lnTo>
                    <a:pt x="1274" y="1772"/>
                  </a:lnTo>
                  <a:lnTo>
                    <a:pt x="1290" y="1761"/>
                  </a:lnTo>
                  <a:lnTo>
                    <a:pt x="1305" y="1752"/>
                  </a:lnTo>
                  <a:lnTo>
                    <a:pt x="1320" y="1742"/>
                  </a:lnTo>
                  <a:lnTo>
                    <a:pt x="1335" y="1730"/>
                  </a:lnTo>
                  <a:lnTo>
                    <a:pt x="1349" y="1718"/>
                  </a:lnTo>
                  <a:lnTo>
                    <a:pt x="1362" y="1704"/>
                  </a:lnTo>
                  <a:lnTo>
                    <a:pt x="1370" y="1695"/>
                  </a:lnTo>
                  <a:lnTo>
                    <a:pt x="1377" y="1686"/>
                  </a:lnTo>
                  <a:lnTo>
                    <a:pt x="1383" y="1680"/>
                  </a:lnTo>
                  <a:lnTo>
                    <a:pt x="1389" y="1673"/>
                  </a:lnTo>
                  <a:lnTo>
                    <a:pt x="1395" y="1667"/>
                  </a:lnTo>
                  <a:lnTo>
                    <a:pt x="1400" y="1661"/>
                  </a:lnTo>
                  <a:lnTo>
                    <a:pt x="1403" y="1655"/>
                  </a:lnTo>
                  <a:lnTo>
                    <a:pt x="1406" y="1650"/>
                  </a:lnTo>
                  <a:lnTo>
                    <a:pt x="1400" y="1654"/>
                  </a:lnTo>
                  <a:lnTo>
                    <a:pt x="1391" y="1659"/>
                  </a:lnTo>
                  <a:lnTo>
                    <a:pt x="1385" y="1665"/>
                  </a:lnTo>
                  <a:lnTo>
                    <a:pt x="1377" y="1669"/>
                  </a:lnTo>
                  <a:lnTo>
                    <a:pt x="1370" y="1674"/>
                  </a:lnTo>
                  <a:lnTo>
                    <a:pt x="1362" y="1680"/>
                  </a:lnTo>
                  <a:lnTo>
                    <a:pt x="1353" y="1685"/>
                  </a:lnTo>
                  <a:lnTo>
                    <a:pt x="1345" y="1691"/>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AutoShape 3"/>
            <p:cNvSpPr>
              <a:spLocks noChangeAspect="1" noChangeArrowheads="1" noTextEdit="1"/>
            </p:cNvSpPr>
            <p:nvPr/>
          </p:nvSpPr>
          <p:spPr bwMode="auto">
            <a:xfrm>
              <a:off x="2736" y="1200"/>
              <a:ext cx="2169" cy="228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5"/>
            <p:cNvSpPr>
              <a:spLocks/>
            </p:cNvSpPr>
            <p:nvPr/>
          </p:nvSpPr>
          <p:spPr bwMode="auto">
            <a:xfrm>
              <a:off x="4633" y="2668"/>
              <a:ext cx="225" cy="391"/>
            </a:xfrm>
            <a:custGeom>
              <a:avLst/>
              <a:gdLst>
                <a:gd name="T0" fmla="*/ 219 w 225"/>
                <a:gd name="T1" fmla="*/ 18 h 391"/>
                <a:gd name="T2" fmla="*/ 205 w 225"/>
                <a:gd name="T3" fmla="*/ 0 h 391"/>
                <a:gd name="T4" fmla="*/ 189 w 225"/>
                <a:gd name="T5" fmla="*/ 27 h 391"/>
                <a:gd name="T6" fmla="*/ 172 w 225"/>
                <a:gd name="T7" fmla="*/ 32 h 391"/>
                <a:gd name="T8" fmla="*/ 159 w 225"/>
                <a:gd name="T9" fmla="*/ 51 h 391"/>
                <a:gd name="T10" fmla="*/ 145 w 225"/>
                <a:gd name="T11" fmla="*/ 71 h 391"/>
                <a:gd name="T12" fmla="*/ 129 w 225"/>
                <a:gd name="T13" fmla="*/ 88 h 391"/>
                <a:gd name="T14" fmla="*/ 115 w 225"/>
                <a:gd name="T15" fmla="*/ 101 h 391"/>
                <a:gd name="T16" fmla="*/ 103 w 225"/>
                <a:gd name="T17" fmla="*/ 106 h 391"/>
                <a:gd name="T18" fmla="*/ 83 w 225"/>
                <a:gd name="T19" fmla="*/ 116 h 391"/>
                <a:gd name="T20" fmla="*/ 61 w 225"/>
                <a:gd name="T21" fmla="*/ 132 h 391"/>
                <a:gd name="T22" fmla="*/ 45 w 225"/>
                <a:gd name="T23" fmla="*/ 153 h 391"/>
                <a:gd name="T24" fmla="*/ 42 w 225"/>
                <a:gd name="T25" fmla="*/ 186 h 391"/>
                <a:gd name="T26" fmla="*/ 45 w 225"/>
                <a:gd name="T27" fmla="*/ 225 h 391"/>
                <a:gd name="T28" fmla="*/ 31 w 225"/>
                <a:gd name="T29" fmla="*/ 251 h 391"/>
                <a:gd name="T30" fmla="*/ 17 w 225"/>
                <a:gd name="T31" fmla="*/ 267 h 391"/>
                <a:gd name="T32" fmla="*/ 6 w 225"/>
                <a:gd name="T33" fmla="*/ 285 h 391"/>
                <a:gd name="T34" fmla="*/ 0 w 225"/>
                <a:gd name="T35" fmla="*/ 306 h 391"/>
                <a:gd name="T36" fmla="*/ 2 w 225"/>
                <a:gd name="T37" fmla="*/ 339 h 391"/>
                <a:gd name="T38" fmla="*/ 14 w 225"/>
                <a:gd name="T39" fmla="*/ 377 h 391"/>
                <a:gd name="T40" fmla="*/ 31 w 225"/>
                <a:gd name="T41" fmla="*/ 390 h 391"/>
                <a:gd name="T42" fmla="*/ 50 w 225"/>
                <a:gd name="T43" fmla="*/ 390 h 391"/>
                <a:gd name="T44" fmla="*/ 69 w 225"/>
                <a:gd name="T45" fmla="*/ 383 h 391"/>
                <a:gd name="T46" fmla="*/ 87 w 225"/>
                <a:gd name="T47" fmla="*/ 374 h 391"/>
                <a:gd name="T48" fmla="*/ 98 w 225"/>
                <a:gd name="T49" fmla="*/ 360 h 391"/>
                <a:gd name="T50" fmla="*/ 110 w 225"/>
                <a:gd name="T51" fmla="*/ 331 h 391"/>
                <a:gd name="T52" fmla="*/ 122 w 225"/>
                <a:gd name="T53" fmla="*/ 296 h 391"/>
                <a:gd name="T54" fmla="*/ 134 w 225"/>
                <a:gd name="T55" fmla="*/ 265 h 391"/>
                <a:gd name="T56" fmla="*/ 145 w 225"/>
                <a:gd name="T57" fmla="*/ 243 h 391"/>
                <a:gd name="T58" fmla="*/ 163 w 225"/>
                <a:gd name="T59" fmla="*/ 215 h 391"/>
                <a:gd name="T60" fmla="*/ 180 w 225"/>
                <a:gd name="T61" fmla="*/ 183 h 391"/>
                <a:gd name="T62" fmla="*/ 191 w 225"/>
                <a:gd name="T63" fmla="*/ 153 h 391"/>
                <a:gd name="T64" fmla="*/ 195 w 225"/>
                <a:gd name="T65" fmla="*/ 123 h 391"/>
                <a:gd name="T66" fmla="*/ 203 w 225"/>
                <a:gd name="T67" fmla="*/ 110 h 391"/>
                <a:gd name="T68" fmla="*/ 219 w 225"/>
                <a:gd name="T69" fmla="*/ 114 h 391"/>
                <a:gd name="T70" fmla="*/ 225 w 225"/>
                <a:gd name="T71" fmla="*/ 94 h 391"/>
                <a:gd name="T72" fmla="*/ 220 w 225"/>
                <a:gd name="T73" fmla="*/ 76 h 391"/>
                <a:gd name="T74" fmla="*/ 218 w 225"/>
                <a:gd name="T75" fmla="*/ 56 h 391"/>
                <a:gd name="T76" fmla="*/ 221 w 225"/>
                <a:gd name="T77" fmla="*/ 43 h 391"/>
                <a:gd name="T78" fmla="*/ 222 w 225"/>
                <a:gd name="T79" fmla="*/ 32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5" h="391">
                  <a:moveTo>
                    <a:pt x="221" y="25"/>
                  </a:moveTo>
                  <a:lnTo>
                    <a:pt x="219" y="18"/>
                  </a:lnTo>
                  <a:lnTo>
                    <a:pt x="213" y="5"/>
                  </a:lnTo>
                  <a:lnTo>
                    <a:pt x="205" y="0"/>
                  </a:lnTo>
                  <a:lnTo>
                    <a:pt x="197" y="11"/>
                  </a:lnTo>
                  <a:lnTo>
                    <a:pt x="189" y="27"/>
                  </a:lnTo>
                  <a:lnTo>
                    <a:pt x="181" y="31"/>
                  </a:lnTo>
                  <a:lnTo>
                    <a:pt x="172" y="32"/>
                  </a:lnTo>
                  <a:lnTo>
                    <a:pt x="164" y="42"/>
                  </a:lnTo>
                  <a:lnTo>
                    <a:pt x="159" y="51"/>
                  </a:lnTo>
                  <a:lnTo>
                    <a:pt x="152" y="61"/>
                  </a:lnTo>
                  <a:lnTo>
                    <a:pt x="145" y="71"/>
                  </a:lnTo>
                  <a:lnTo>
                    <a:pt x="137" y="80"/>
                  </a:lnTo>
                  <a:lnTo>
                    <a:pt x="129" y="88"/>
                  </a:lnTo>
                  <a:lnTo>
                    <a:pt x="122" y="95"/>
                  </a:lnTo>
                  <a:lnTo>
                    <a:pt x="115" y="101"/>
                  </a:lnTo>
                  <a:lnTo>
                    <a:pt x="110" y="103"/>
                  </a:lnTo>
                  <a:lnTo>
                    <a:pt x="103" y="106"/>
                  </a:lnTo>
                  <a:lnTo>
                    <a:pt x="93" y="110"/>
                  </a:lnTo>
                  <a:lnTo>
                    <a:pt x="83" y="116"/>
                  </a:lnTo>
                  <a:lnTo>
                    <a:pt x="72" y="123"/>
                  </a:lnTo>
                  <a:lnTo>
                    <a:pt x="61" y="132"/>
                  </a:lnTo>
                  <a:lnTo>
                    <a:pt x="52" y="142"/>
                  </a:lnTo>
                  <a:lnTo>
                    <a:pt x="45" y="153"/>
                  </a:lnTo>
                  <a:lnTo>
                    <a:pt x="42" y="164"/>
                  </a:lnTo>
                  <a:lnTo>
                    <a:pt x="42" y="186"/>
                  </a:lnTo>
                  <a:lnTo>
                    <a:pt x="45" y="207"/>
                  </a:lnTo>
                  <a:lnTo>
                    <a:pt x="45" y="225"/>
                  </a:lnTo>
                  <a:lnTo>
                    <a:pt x="38" y="243"/>
                  </a:lnTo>
                  <a:lnTo>
                    <a:pt x="31" y="251"/>
                  </a:lnTo>
                  <a:lnTo>
                    <a:pt x="24" y="259"/>
                  </a:lnTo>
                  <a:lnTo>
                    <a:pt x="17" y="267"/>
                  </a:lnTo>
                  <a:lnTo>
                    <a:pt x="12" y="276"/>
                  </a:lnTo>
                  <a:lnTo>
                    <a:pt x="6" y="285"/>
                  </a:lnTo>
                  <a:lnTo>
                    <a:pt x="2" y="296"/>
                  </a:lnTo>
                  <a:lnTo>
                    <a:pt x="0" y="306"/>
                  </a:lnTo>
                  <a:lnTo>
                    <a:pt x="0" y="318"/>
                  </a:lnTo>
                  <a:lnTo>
                    <a:pt x="2" y="339"/>
                  </a:lnTo>
                  <a:lnTo>
                    <a:pt x="7" y="360"/>
                  </a:lnTo>
                  <a:lnTo>
                    <a:pt x="14" y="377"/>
                  </a:lnTo>
                  <a:lnTo>
                    <a:pt x="24" y="388"/>
                  </a:lnTo>
                  <a:lnTo>
                    <a:pt x="31" y="390"/>
                  </a:lnTo>
                  <a:lnTo>
                    <a:pt x="40" y="391"/>
                  </a:lnTo>
                  <a:lnTo>
                    <a:pt x="50" y="390"/>
                  </a:lnTo>
                  <a:lnTo>
                    <a:pt x="60" y="387"/>
                  </a:lnTo>
                  <a:lnTo>
                    <a:pt x="69" y="383"/>
                  </a:lnTo>
                  <a:lnTo>
                    <a:pt x="78" y="379"/>
                  </a:lnTo>
                  <a:lnTo>
                    <a:pt x="87" y="374"/>
                  </a:lnTo>
                  <a:lnTo>
                    <a:pt x="92" y="368"/>
                  </a:lnTo>
                  <a:lnTo>
                    <a:pt x="98" y="360"/>
                  </a:lnTo>
                  <a:lnTo>
                    <a:pt x="104" y="348"/>
                  </a:lnTo>
                  <a:lnTo>
                    <a:pt x="110" y="331"/>
                  </a:lnTo>
                  <a:lnTo>
                    <a:pt x="116" y="314"/>
                  </a:lnTo>
                  <a:lnTo>
                    <a:pt x="122" y="296"/>
                  </a:lnTo>
                  <a:lnTo>
                    <a:pt x="128" y="278"/>
                  </a:lnTo>
                  <a:lnTo>
                    <a:pt x="134" y="265"/>
                  </a:lnTo>
                  <a:lnTo>
                    <a:pt x="140" y="253"/>
                  </a:lnTo>
                  <a:lnTo>
                    <a:pt x="145" y="243"/>
                  </a:lnTo>
                  <a:lnTo>
                    <a:pt x="153" y="230"/>
                  </a:lnTo>
                  <a:lnTo>
                    <a:pt x="163" y="215"/>
                  </a:lnTo>
                  <a:lnTo>
                    <a:pt x="172" y="199"/>
                  </a:lnTo>
                  <a:lnTo>
                    <a:pt x="180" y="183"/>
                  </a:lnTo>
                  <a:lnTo>
                    <a:pt x="187" y="168"/>
                  </a:lnTo>
                  <a:lnTo>
                    <a:pt x="191" y="153"/>
                  </a:lnTo>
                  <a:lnTo>
                    <a:pt x="194" y="140"/>
                  </a:lnTo>
                  <a:lnTo>
                    <a:pt x="195" y="123"/>
                  </a:lnTo>
                  <a:lnTo>
                    <a:pt x="197" y="113"/>
                  </a:lnTo>
                  <a:lnTo>
                    <a:pt x="203" y="110"/>
                  </a:lnTo>
                  <a:lnTo>
                    <a:pt x="211" y="114"/>
                  </a:lnTo>
                  <a:lnTo>
                    <a:pt x="219" y="114"/>
                  </a:lnTo>
                  <a:lnTo>
                    <a:pt x="224" y="107"/>
                  </a:lnTo>
                  <a:lnTo>
                    <a:pt x="225" y="94"/>
                  </a:lnTo>
                  <a:lnTo>
                    <a:pt x="221" y="79"/>
                  </a:lnTo>
                  <a:lnTo>
                    <a:pt x="220" y="76"/>
                  </a:lnTo>
                  <a:lnTo>
                    <a:pt x="219" y="66"/>
                  </a:lnTo>
                  <a:lnTo>
                    <a:pt x="218" y="56"/>
                  </a:lnTo>
                  <a:lnTo>
                    <a:pt x="219" y="48"/>
                  </a:lnTo>
                  <a:lnTo>
                    <a:pt x="221" y="43"/>
                  </a:lnTo>
                  <a:lnTo>
                    <a:pt x="222" y="38"/>
                  </a:lnTo>
                  <a:lnTo>
                    <a:pt x="222" y="32"/>
                  </a:lnTo>
                  <a:lnTo>
                    <a:pt x="221" y="25"/>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7"/>
            <p:cNvSpPr>
              <a:spLocks/>
            </p:cNvSpPr>
            <p:nvPr/>
          </p:nvSpPr>
          <p:spPr bwMode="auto">
            <a:xfrm>
              <a:off x="4443" y="2923"/>
              <a:ext cx="149" cy="321"/>
            </a:xfrm>
            <a:custGeom>
              <a:avLst/>
              <a:gdLst>
                <a:gd name="T0" fmla="*/ 105 w 149"/>
                <a:gd name="T1" fmla="*/ 131 h 321"/>
                <a:gd name="T2" fmla="*/ 111 w 149"/>
                <a:gd name="T3" fmla="*/ 110 h 321"/>
                <a:gd name="T4" fmla="*/ 121 w 149"/>
                <a:gd name="T5" fmla="*/ 91 h 321"/>
                <a:gd name="T6" fmla="*/ 135 w 149"/>
                <a:gd name="T7" fmla="*/ 75 h 321"/>
                <a:gd name="T8" fmla="*/ 149 w 149"/>
                <a:gd name="T9" fmla="*/ 53 h 321"/>
                <a:gd name="T10" fmla="*/ 146 w 149"/>
                <a:gd name="T11" fmla="*/ 20 h 321"/>
                <a:gd name="T12" fmla="*/ 141 w 149"/>
                <a:gd name="T13" fmla="*/ 6 h 321"/>
                <a:gd name="T14" fmla="*/ 130 w 149"/>
                <a:gd name="T15" fmla="*/ 17 h 321"/>
                <a:gd name="T16" fmla="*/ 121 w 149"/>
                <a:gd name="T17" fmla="*/ 26 h 321"/>
                <a:gd name="T18" fmla="*/ 112 w 149"/>
                <a:gd name="T19" fmla="*/ 31 h 321"/>
                <a:gd name="T20" fmla="*/ 101 w 149"/>
                <a:gd name="T21" fmla="*/ 35 h 321"/>
                <a:gd name="T22" fmla="*/ 82 w 149"/>
                <a:gd name="T23" fmla="*/ 45 h 321"/>
                <a:gd name="T24" fmla="*/ 60 w 149"/>
                <a:gd name="T25" fmla="*/ 63 h 321"/>
                <a:gd name="T26" fmla="*/ 44 w 149"/>
                <a:gd name="T27" fmla="*/ 82 h 321"/>
                <a:gd name="T28" fmla="*/ 40 w 149"/>
                <a:gd name="T29" fmla="*/ 116 h 321"/>
                <a:gd name="T30" fmla="*/ 44 w 149"/>
                <a:gd name="T31" fmla="*/ 156 h 321"/>
                <a:gd name="T32" fmla="*/ 30 w 149"/>
                <a:gd name="T33" fmla="*/ 180 h 321"/>
                <a:gd name="T34" fmla="*/ 17 w 149"/>
                <a:gd name="T35" fmla="*/ 196 h 321"/>
                <a:gd name="T36" fmla="*/ 6 w 149"/>
                <a:gd name="T37" fmla="*/ 215 h 321"/>
                <a:gd name="T38" fmla="*/ 0 w 149"/>
                <a:gd name="T39" fmla="*/ 235 h 321"/>
                <a:gd name="T40" fmla="*/ 2 w 149"/>
                <a:gd name="T41" fmla="*/ 269 h 321"/>
                <a:gd name="T42" fmla="*/ 14 w 149"/>
                <a:gd name="T43" fmla="*/ 307 h 321"/>
                <a:gd name="T44" fmla="*/ 31 w 149"/>
                <a:gd name="T45" fmla="*/ 321 h 321"/>
                <a:gd name="T46" fmla="*/ 50 w 149"/>
                <a:gd name="T47" fmla="*/ 319 h 321"/>
                <a:gd name="T48" fmla="*/ 69 w 149"/>
                <a:gd name="T49" fmla="*/ 313 h 321"/>
                <a:gd name="T50" fmla="*/ 85 w 149"/>
                <a:gd name="T51" fmla="*/ 303 h 321"/>
                <a:gd name="T52" fmla="*/ 96 w 149"/>
                <a:gd name="T53" fmla="*/ 292 h 321"/>
                <a:gd name="T54" fmla="*/ 104 w 149"/>
                <a:gd name="T55" fmla="*/ 275 h 321"/>
                <a:gd name="T56" fmla="*/ 113 w 149"/>
                <a:gd name="T57" fmla="*/ 250 h 321"/>
                <a:gd name="T58" fmla="*/ 122 w 149"/>
                <a:gd name="T59" fmla="*/ 225 h 321"/>
                <a:gd name="T60" fmla="*/ 116 w 149"/>
                <a:gd name="T61" fmla="*/ 201 h 321"/>
                <a:gd name="T62" fmla="*/ 107 w 149"/>
                <a:gd name="T63" fmla="*/ 164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 h="321">
                  <a:moveTo>
                    <a:pt x="105" y="142"/>
                  </a:moveTo>
                  <a:lnTo>
                    <a:pt x="105" y="131"/>
                  </a:lnTo>
                  <a:lnTo>
                    <a:pt x="107" y="120"/>
                  </a:lnTo>
                  <a:lnTo>
                    <a:pt x="111" y="110"/>
                  </a:lnTo>
                  <a:lnTo>
                    <a:pt x="115" y="101"/>
                  </a:lnTo>
                  <a:lnTo>
                    <a:pt x="121" y="91"/>
                  </a:lnTo>
                  <a:lnTo>
                    <a:pt x="128" y="83"/>
                  </a:lnTo>
                  <a:lnTo>
                    <a:pt x="135" y="75"/>
                  </a:lnTo>
                  <a:lnTo>
                    <a:pt x="142" y="67"/>
                  </a:lnTo>
                  <a:lnTo>
                    <a:pt x="149" y="53"/>
                  </a:lnTo>
                  <a:lnTo>
                    <a:pt x="149" y="37"/>
                  </a:lnTo>
                  <a:lnTo>
                    <a:pt x="146" y="20"/>
                  </a:lnTo>
                  <a:lnTo>
                    <a:pt x="145" y="0"/>
                  </a:lnTo>
                  <a:lnTo>
                    <a:pt x="141" y="6"/>
                  </a:lnTo>
                  <a:lnTo>
                    <a:pt x="135" y="12"/>
                  </a:lnTo>
                  <a:lnTo>
                    <a:pt x="130" y="17"/>
                  </a:lnTo>
                  <a:lnTo>
                    <a:pt x="126" y="21"/>
                  </a:lnTo>
                  <a:lnTo>
                    <a:pt x="121" y="26"/>
                  </a:lnTo>
                  <a:lnTo>
                    <a:pt x="116" y="29"/>
                  </a:lnTo>
                  <a:lnTo>
                    <a:pt x="112" y="31"/>
                  </a:lnTo>
                  <a:lnTo>
                    <a:pt x="108" y="33"/>
                  </a:lnTo>
                  <a:lnTo>
                    <a:pt x="101" y="35"/>
                  </a:lnTo>
                  <a:lnTo>
                    <a:pt x="92" y="40"/>
                  </a:lnTo>
                  <a:lnTo>
                    <a:pt x="82" y="45"/>
                  </a:lnTo>
                  <a:lnTo>
                    <a:pt x="70" y="53"/>
                  </a:lnTo>
                  <a:lnTo>
                    <a:pt x="60" y="63"/>
                  </a:lnTo>
                  <a:lnTo>
                    <a:pt x="51" y="72"/>
                  </a:lnTo>
                  <a:lnTo>
                    <a:pt x="44" y="82"/>
                  </a:lnTo>
                  <a:lnTo>
                    <a:pt x="40" y="94"/>
                  </a:lnTo>
                  <a:lnTo>
                    <a:pt x="40" y="116"/>
                  </a:lnTo>
                  <a:lnTo>
                    <a:pt x="44" y="136"/>
                  </a:lnTo>
                  <a:lnTo>
                    <a:pt x="44" y="156"/>
                  </a:lnTo>
                  <a:lnTo>
                    <a:pt x="37" y="172"/>
                  </a:lnTo>
                  <a:lnTo>
                    <a:pt x="30" y="180"/>
                  </a:lnTo>
                  <a:lnTo>
                    <a:pt x="24" y="188"/>
                  </a:lnTo>
                  <a:lnTo>
                    <a:pt x="17" y="196"/>
                  </a:lnTo>
                  <a:lnTo>
                    <a:pt x="12" y="205"/>
                  </a:lnTo>
                  <a:lnTo>
                    <a:pt x="6" y="215"/>
                  </a:lnTo>
                  <a:lnTo>
                    <a:pt x="2" y="225"/>
                  </a:lnTo>
                  <a:lnTo>
                    <a:pt x="0" y="235"/>
                  </a:lnTo>
                  <a:lnTo>
                    <a:pt x="0" y="247"/>
                  </a:lnTo>
                  <a:lnTo>
                    <a:pt x="2" y="269"/>
                  </a:lnTo>
                  <a:lnTo>
                    <a:pt x="7" y="290"/>
                  </a:lnTo>
                  <a:lnTo>
                    <a:pt x="14" y="307"/>
                  </a:lnTo>
                  <a:lnTo>
                    <a:pt x="24" y="318"/>
                  </a:lnTo>
                  <a:lnTo>
                    <a:pt x="31" y="321"/>
                  </a:lnTo>
                  <a:lnTo>
                    <a:pt x="39" y="321"/>
                  </a:lnTo>
                  <a:lnTo>
                    <a:pt x="50" y="319"/>
                  </a:lnTo>
                  <a:lnTo>
                    <a:pt x="59" y="316"/>
                  </a:lnTo>
                  <a:lnTo>
                    <a:pt x="69" y="313"/>
                  </a:lnTo>
                  <a:lnTo>
                    <a:pt x="77" y="308"/>
                  </a:lnTo>
                  <a:lnTo>
                    <a:pt x="85" y="303"/>
                  </a:lnTo>
                  <a:lnTo>
                    <a:pt x="91" y="298"/>
                  </a:lnTo>
                  <a:lnTo>
                    <a:pt x="96" y="292"/>
                  </a:lnTo>
                  <a:lnTo>
                    <a:pt x="99" y="285"/>
                  </a:lnTo>
                  <a:lnTo>
                    <a:pt x="104" y="275"/>
                  </a:lnTo>
                  <a:lnTo>
                    <a:pt x="108" y="263"/>
                  </a:lnTo>
                  <a:lnTo>
                    <a:pt x="113" y="250"/>
                  </a:lnTo>
                  <a:lnTo>
                    <a:pt x="118" y="238"/>
                  </a:lnTo>
                  <a:lnTo>
                    <a:pt x="122" y="225"/>
                  </a:lnTo>
                  <a:lnTo>
                    <a:pt x="127" y="212"/>
                  </a:lnTo>
                  <a:lnTo>
                    <a:pt x="116" y="201"/>
                  </a:lnTo>
                  <a:lnTo>
                    <a:pt x="111" y="184"/>
                  </a:lnTo>
                  <a:lnTo>
                    <a:pt x="107" y="164"/>
                  </a:lnTo>
                  <a:lnTo>
                    <a:pt x="105" y="142"/>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 name="Line Callout 1 (Border and Accent Bar) 8"/>
          <p:cNvSpPr/>
          <p:nvPr/>
        </p:nvSpPr>
        <p:spPr>
          <a:xfrm>
            <a:off x="7772400" y="3481426"/>
            <a:ext cx="1219200" cy="304800"/>
          </a:xfrm>
          <a:prstGeom prst="accentBorderCallout1">
            <a:avLst>
              <a:gd name="adj1" fmla="val 18750"/>
              <a:gd name="adj2" fmla="val -8333"/>
              <a:gd name="adj3" fmla="val 105441"/>
              <a:gd name="adj4" fmla="val -34804"/>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Mombasa</a:t>
            </a:r>
            <a:endParaRPr lang="fr-FR" sz="1400"/>
          </a:p>
        </p:txBody>
      </p:sp>
      <p:sp>
        <p:nvSpPr>
          <p:cNvPr id="10" name="Line Callout 1 (Border and Accent Bar) 9"/>
          <p:cNvSpPr/>
          <p:nvPr/>
        </p:nvSpPr>
        <p:spPr>
          <a:xfrm>
            <a:off x="7620000" y="4091026"/>
            <a:ext cx="1371600" cy="304800"/>
          </a:xfrm>
          <a:prstGeom prst="accentBorderCallout1">
            <a:avLst>
              <a:gd name="adj1" fmla="val 18750"/>
              <a:gd name="adj2" fmla="val -8333"/>
              <a:gd name="adj3" fmla="val -18088"/>
              <a:gd name="adj4" fmla="val -23431"/>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Dar-Es-Salaam</a:t>
            </a:r>
            <a:endParaRPr lang="fr-FR" sz="1400"/>
          </a:p>
        </p:txBody>
      </p:sp>
      <p:sp>
        <p:nvSpPr>
          <p:cNvPr id="11" name="Line Callout 1 (Border and Accent Bar) 10"/>
          <p:cNvSpPr/>
          <p:nvPr/>
        </p:nvSpPr>
        <p:spPr>
          <a:xfrm>
            <a:off x="6438900" y="5410200"/>
            <a:ext cx="1143000" cy="304800"/>
          </a:xfrm>
          <a:prstGeom prst="accentBorderCallout1">
            <a:avLst>
              <a:gd name="adj1" fmla="val 18750"/>
              <a:gd name="adj2" fmla="val -8333"/>
              <a:gd name="adj3" fmla="val -201872"/>
              <a:gd name="adj4" fmla="val -28476"/>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Walvis Bay</a:t>
            </a:r>
            <a:endParaRPr lang="fr-FR" sz="1400"/>
          </a:p>
        </p:txBody>
      </p:sp>
      <p:sp>
        <p:nvSpPr>
          <p:cNvPr id="12" name="Line Callout 1 (Border and Accent Bar) 11"/>
          <p:cNvSpPr/>
          <p:nvPr/>
        </p:nvSpPr>
        <p:spPr>
          <a:xfrm>
            <a:off x="6096000" y="3581400"/>
            <a:ext cx="914400" cy="304800"/>
          </a:xfrm>
          <a:prstGeom prst="accentBorderCallout1">
            <a:avLst>
              <a:gd name="adj1" fmla="val 18750"/>
              <a:gd name="adj2" fmla="val -8333"/>
              <a:gd name="adj3" fmla="val -18088"/>
              <a:gd name="adj4" fmla="val -23431"/>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Douala</a:t>
            </a:r>
            <a:endParaRPr lang="fr-FR" sz="1400"/>
          </a:p>
        </p:txBody>
      </p:sp>
      <p:sp>
        <p:nvSpPr>
          <p:cNvPr id="13" name="Line Callout 1 (Border and Accent Bar) 12"/>
          <p:cNvSpPr/>
          <p:nvPr/>
        </p:nvSpPr>
        <p:spPr>
          <a:xfrm>
            <a:off x="5791200" y="3048000"/>
            <a:ext cx="1447800" cy="304800"/>
          </a:xfrm>
          <a:prstGeom prst="accentBorderCallout1">
            <a:avLst>
              <a:gd name="adj1" fmla="val 18750"/>
              <a:gd name="adj2" fmla="val -8333"/>
              <a:gd name="adj3" fmla="val 105441"/>
              <a:gd name="adj4" fmla="val -34804"/>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Abidjan - Lagos</a:t>
            </a:r>
            <a:endParaRPr lang="fr-FR" sz="1400"/>
          </a:p>
        </p:txBody>
      </p:sp>
      <p:sp>
        <p:nvSpPr>
          <p:cNvPr id="14" name="Line Callout 1 (Border and Accent Bar) 13"/>
          <p:cNvSpPr/>
          <p:nvPr/>
        </p:nvSpPr>
        <p:spPr>
          <a:xfrm>
            <a:off x="5638800" y="2286000"/>
            <a:ext cx="1981200" cy="457200"/>
          </a:xfrm>
          <a:prstGeom prst="accentBorderCallout1">
            <a:avLst>
              <a:gd name="adj1" fmla="val 18750"/>
              <a:gd name="adj2" fmla="val -8333"/>
              <a:gd name="adj3" fmla="val 195809"/>
              <a:gd name="adj4" fmla="val -26108"/>
            </a:avLst>
          </a:prstGeom>
          <a:solidFill>
            <a:schemeClr val="accent6"/>
          </a:solidFill>
          <a:ln>
            <a:solidFill>
              <a:schemeClr val="accent2"/>
            </a:solidFill>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Corridors vers le Mali, Burkina Faso et Niger</a:t>
            </a:r>
            <a:endParaRPr lang="fr-FR" sz="1400"/>
          </a:p>
        </p:txBody>
      </p:sp>
      <p:sp>
        <p:nvSpPr>
          <p:cNvPr id="24" name="Line Callout 3 (Border and Accent Bar) 23"/>
          <p:cNvSpPr/>
          <p:nvPr/>
        </p:nvSpPr>
        <p:spPr>
          <a:xfrm>
            <a:off x="5257800" y="4403726"/>
            <a:ext cx="1447800" cy="312737"/>
          </a:xfrm>
          <a:prstGeom prst="accentBorderCallout3">
            <a:avLst>
              <a:gd name="adj1" fmla="val 18750"/>
              <a:gd name="adj2" fmla="val -8333"/>
              <a:gd name="adj3" fmla="val -20762"/>
              <a:gd name="adj4" fmla="val -16098"/>
              <a:gd name="adj5" fmla="val -73851"/>
              <a:gd name="adj6" fmla="val 4386"/>
              <a:gd name="adj7" fmla="val -74059"/>
              <a:gd name="adj8" fmla="val 62222"/>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Bassin du Congo</a:t>
            </a:r>
            <a:endParaRPr lang="fr-FR" sz="1400"/>
          </a:p>
        </p:txBody>
      </p:sp>
      <p:sp>
        <p:nvSpPr>
          <p:cNvPr id="25" name="Line Callout 1 (Border and Accent Bar) 24"/>
          <p:cNvSpPr/>
          <p:nvPr/>
        </p:nvSpPr>
        <p:spPr>
          <a:xfrm>
            <a:off x="7124700" y="4913592"/>
            <a:ext cx="914400" cy="304800"/>
          </a:xfrm>
          <a:prstGeom prst="accentBorderCallout1">
            <a:avLst>
              <a:gd name="adj1" fmla="val 18750"/>
              <a:gd name="adj2" fmla="val -8333"/>
              <a:gd name="adj3" fmla="val -18088"/>
              <a:gd name="adj4" fmla="val -23431"/>
            </a:avLst>
          </a:prstGeom>
          <a:solidFill>
            <a:schemeClr val="accent6"/>
          </a:solidFill>
          <a:ln>
            <a:solidFill>
              <a:schemeClr val="accent2"/>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smtClean="0"/>
              <a:t>Maputo</a:t>
            </a:r>
            <a:endParaRPr lang="fr-FR" sz="1400"/>
          </a:p>
        </p:txBody>
      </p:sp>
    </p:spTree>
    <p:extLst>
      <p:ext uri="{BB962C8B-B14F-4D97-AF65-F5344CB8AC3E}">
        <p14:creationId xmlns:p14="http://schemas.microsoft.com/office/powerpoint/2010/main" val="335040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noProof="0" dirty="0" smtClean="0"/>
              <a:t>Point d’entrée pour une vision plus large</a:t>
            </a:r>
            <a:endParaRPr lang="fr-FR" noProof="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59046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9A95B14D-8A20-409E-B386-935BCC62DE1C}" type="slidenum">
              <a:rPr lang="en-US" smtClean="0"/>
              <a:t>7</a:t>
            </a:fld>
            <a:endParaRPr lang="en-US"/>
          </a:p>
        </p:txBody>
      </p:sp>
    </p:spTree>
    <p:extLst>
      <p:ext uri="{BB962C8B-B14F-4D97-AF65-F5344CB8AC3E}">
        <p14:creationId xmlns:p14="http://schemas.microsoft.com/office/powerpoint/2010/main" val="2125884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FR" dirty="0"/>
              <a:t>Comment </a:t>
            </a:r>
            <a:r>
              <a:rPr lang="fr-FR" dirty="0" smtClean="0"/>
              <a:t>les observatoires aident à la formulation des politiques</a:t>
            </a:r>
            <a:r>
              <a:rPr lang="fr-FR" noProof="0" dirty="0" smtClean="0"/>
              <a:t>?</a:t>
            </a:r>
            <a:endParaRPr lang="fr-FR" noProof="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316196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9A95B14D-8A20-409E-B386-935BCC62DE1C}" type="slidenum">
              <a:rPr lang="en-US" smtClean="0"/>
              <a:t>8</a:t>
            </a:fld>
            <a:endParaRPr lang="en-US"/>
          </a:p>
        </p:txBody>
      </p:sp>
    </p:spTree>
    <p:extLst>
      <p:ext uri="{BB962C8B-B14F-4D97-AF65-F5344CB8AC3E}">
        <p14:creationId xmlns:p14="http://schemas.microsoft.com/office/powerpoint/2010/main" val="2751372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noProof="0" dirty="0" smtClean="0"/>
              <a:t>Volumes: les évolutions entre corridors reflètent le contexte et les politiques</a:t>
            </a:r>
            <a:endParaRPr lang="fr-FR" noProof="0" dirty="0"/>
          </a:p>
        </p:txBody>
      </p:sp>
      <p:sp>
        <p:nvSpPr>
          <p:cNvPr id="4" name="Content Placeholder 3"/>
          <p:cNvSpPr>
            <a:spLocks noGrp="1"/>
          </p:cNvSpPr>
          <p:nvPr>
            <p:ph sz="half" idx="1"/>
          </p:nvPr>
        </p:nvSpPr>
        <p:spPr/>
        <p:txBody>
          <a:bodyPr>
            <a:normAutofit fontScale="85000" lnSpcReduction="20000"/>
          </a:bodyPr>
          <a:lstStyle/>
          <a:p>
            <a:r>
              <a:rPr lang="fr-FR" noProof="0" dirty="0" smtClean="0"/>
              <a:t>Le Burkina Faso a le choix entre plusieurs corridors le reliant aux place portuaires d’Afrique de </a:t>
            </a:r>
            <a:r>
              <a:rPr lang="fr-FR" noProof="0" dirty="0" smtClean="0"/>
              <a:t>l’ouest</a:t>
            </a:r>
            <a:endParaRPr lang="fr-FR" noProof="0" dirty="0" smtClean="0"/>
          </a:p>
          <a:p>
            <a:r>
              <a:rPr lang="fr-FR" noProof="0" dirty="0" smtClean="0"/>
              <a:t>Les évolution des trafics sur les corridors sont à l’image des évolutions politiques et économiques qui affectent la région</a:t>
            </a:r>
          </a:p>
          <a:p>
            <a:r>
              <a:rPr lang="fr-FR" noProof="0" dirty="0" smtClean="0"/>
              <a:t>Combiner l’information permet de mesurer l’impact des changement sur les performances comparées des corridors</a:t>
            </a:r>
          </a:p>
        </p:txBody>
      </p:sp>
      <p:sp>
        <p:nvSpPr>
          <p:cNvPr id="3" name="Slide Number Placeholder 2"/>
          <p:cNvSpPr>
            <a:spLocks noGrp="1"/>
          </p:cNvSpPr>
          <p:nvPr>
            <p:ph type="sldNum" sz="quarter" idx="12"/>
          </p:nvPr>
        </p:nvSpPr>
        <p:spPr/>
        <p:txBody>
          <a:bodyPr/>
          <a:lstStyle/>
          <a:p>
            <a:fld id="{9A95B14D-8A20-409E-B386-935BCC62DE1C}" type="slidenum">
              <a:rPr lang="en-US" smtClean="0"/>
              <a:t>9</a:t>
            </a:fld>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87560016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7092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1400</TotalTime>
  <Words>2040</Words>
  <Application>Microsoft Office PowerPoint</Application>
  <PresentationFormat>On-screen Show (4:3)</PresentationFormat>
  <Paragraphs>249</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La composante intégration régionale dans le SSATP</vt:lpstr>
      <vt:lpstr>Les thèmes de l’Intégration régionale dans le SSATP</vt:lpstr>
      <vt:lpstr>Les quatre piliers de l’Intégration  Régionale dans le SSATP</vt:lpstr>
      <vt:lpstr>Le programme SSATP de facilitation sur les corridors</vt:lpstr>
      <vt:lpstr>Les briques du programme Observatoire des transports du SSATP</vt:lpstr>
      <vt:lpstr>Couverture géographique et partenaires</vt:lpstr>
      <vt:lpstr>Point d’entrée pour une vision plus large</vt:lpstr>
      <vt:lpstr>Comment les observatoires aident à la formulation des politiques?</vt:lpstr>
      <vt:lpstr>Volumes: les évolutions entre corridors reflètent le contexte et les politiques</vt:lpstr>
      <vt:lpstr>Temps de passage et postes frontières juxtaposés en Afrique de l’Est</vt:lpstr>
      <vt:lpstr>Temps de livraison terrestre au Burkina Faso</vt:lpstr>
      <vt:lpstr>Politiques de transport et impact sur les coûts de transport routier</vt:lpstr>
      <vt:lpstr>Centrer le dialogue sur les enjeux du transport routier en Afrique de l’est</vt:lpstr>
      <vt:lpstr>Prochaines étapes: la feuille de route</vt:lpstr>
      <vt:lpstr>Merci de votre attention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Olivier Hartmann</dc:creator>
  <cp:lastModifiedBy>Monique S. Desthuis-Francis</cp:lastModifiedBy>
  <cp:revision>99</cp:revision>
  <dcterms:created xsi:type="dcterms:W3CDTF">2012-11-27T18:28:55Z</dcterms:created>
  <dcterms:modified xsi:type="dcterms:W3CDTF">2013-01-29T20:17:03Z</dcterms:modified>
</cp:coreProperties>
</file>